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63" r:id="rId5"/>
    <p:sldMasterId id="2147483680" r:id="rId6"/>
    <p:sldMasterId id="2147483715" r:id="rId7"/>
    <p:sldMasterId id="2147483799" r:id="rId8"/>
    <p:sldMasterId id="2147483824" r:id="rId9"/>
    <p:sldMasterId id="2147483854" r:id="rId10"/>
    <p:sldMasterId id="2147483885" r:id="rId11"/>
    <p:sldMasterId id="2147483913" r:id="rId12"/>
  </p:sldMasterIdLst>
  <p:notesMasterIdLst>
    <p:notesMasterId r:id="rId28"/>
  </p:notesMasterIdLst>
  <p:sldIdLst>
    <p:sldId id="310" r:id="rId13"/>
    <p:sldId id="311" r:id="rId14"/>
    <p:sldId id="312" r:id="rId15"/>
    <p:sldId id="316" r:id="rId16"/>
    <p:sldId id="331" r:id="rId17"/>
    <p:sldId id="332" r:id="rId18"/>
    <p:sldId id="317" r:id="rId19"/>
    <p:sldId id="333" r:id="rId20"/>
    <p:sldId id="330" r:id="rId21"/>
    <p:sldId id="335" r:id="rId22"/>
    <p:sldId id="329" r:id="rId23"/>
    <p:sldId id="336" r:id="rId24"/>
    <p:sldId id="320" r:id="rId25"/>
    <p:sldId id="322" r:id="rId26"/>
    <p:sldId id="33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E Events Template" id="{78657639-3C76-C84F-AC8D-075FD9CFAD59}">
          <p14:sldIdLst>
            <p14:sldId id="310"/>
            <p14:sldId id="311"/>
            <p14:sldId id="312"/>
            <p14:sldId id="316"/>
            <p14:sldId id="331"/>
            <p14:sldId id="332"/>
            <p14:sldId id="317"/>
            <p14:sldId id="333"/>
            <p14:sldId id="330"/>
            <p14:sldId id="335"/>
            <p14:sldId id="329"/>
            <p14:sldId id="336"/>
            <p14:sldId id="320"/>
            <p14:sldId id="32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0B9"/>
    <a:srgbClr val="1B5762"/>
    <a:srgbClr val="048EAB"/>
    <a:srgbClr val="48AEBC"/>
    <a:srgbClr val="1D9EB3"/>
    <a:srgbClr val="167E9B"/>
    <a:srgbClr val="1595B0"/>
    <a:srgbClr val="1F608D"/>
    <a:srgbClr val="0070C0"/>
    <a:srgbClr val="109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p:scale>
          <a:sx n="81" d="100"/>
          <a:sy n="81" d="100"/>
        </p:scale>
        <p:origin x="175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91F34-58DD-4C6F-B77D-F25DE2ABE116}"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3023D-6A84-4D6B-9986-D831AA97851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80154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590506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46748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82545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 Rachel White (Keynote Speaker)</a:t>
            </a:r>
          </a:p>
          <a:p>
            <a:r>
              <a:rPr lang="it-IT"/>
              <a:t>+ Robin </a:t>
            </a:r>
            <a:r>
              <a:rPr lang="it-IT" err="1"/>
              <a:t>Ginn</a:t>
            </a:r>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6490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40068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46597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choose too many metrics, make sure you are realistic about what you can track and measure</a:t>
            </a: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7769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8378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29165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a:effectLst/>
                <a:latin typeface="+mn-lt"/>
                <a:ea typeface="+mn-ea"/>
                <a:cs typeface="+mn-cs"/>
              </a:rPr>
              <a:t>One (1) Fabric Graphic </a:t>
            </a:r>
            <a:r>
              <a:rPr lang="en-US" b="0" i="0" kern="1200" err="1">
                <a:effectLst/>
                <a:latin typeface="+mn-lt"/>
                <a:ea typeface="+mn-ea"/>
                <a:cs typeface="+mn-cs"/>
              </a:rPr>
              <a:t>Backwall</a:t>
            </a:r>
            <a:r>
              <a:rPr lang="en-US" b="0" i="0" kern="1200">
                <a:effectLst/>
                <a:latin typeface="+mn-lt"/>
                <a:ea typeface="+mn-ea"/>
                <a:cs typeface="+mn-cs"/>
              </a:rPr>
              <a:t> 2m wide x 2.5m high</a:t>
            </a:r>
          </a:p>
          <a:p>
            <a:r>
              <a:rPr lang="en-US" sz="1200" b="0" i="0" kern="1200">
                <a:solidFill>
                  <a:schemeClr val="tx1"/>
                </a:solidFill>
                <a:effectLst/>
                <a:latin typeface="+mn-lt"/>
                <a:ea typeface="+mn-ea"/>
                <a:cs typeface="+mn-cs"/>
              </a:rPr>
              <a:t>One (1) Counter 0.75m wide x 0.75m deep x 1m high with front panel graphic</a:t>
            </a:r>
          </a:p>
          <a:p>
            <a:r>
              <a:rPr lang="en-US" sz="1200" b="0" i="0" kern="1200">
                <a:solidFill>
                  <a:schemeClr val="tx1"/>
                </a:solidFill>
                <a:effectLst/>
                <a:latin typeface="+mn-lt"/>
                <a:ea typeface="+mn-ea"/>
                <a:cs typeface="+mn-cs"/>
              </a:rPr>
              <a:t>Counter rear access storage cabinet with sliding door and front face graphic</a:t>
            </a:r>
          </a:p>
          <a:p>
            <a:r>
              <a:rPr lang="en-US" sz="1200" b="0" i="0" kern="1200">
                <a:solidFill>
                  <a:schemeClr val="tx1"/>
                </a:solidFill>
                <a:effectLst/>
                <a:latin typeface="+mn-lt"/>
                <a:ea typeface="+mn-ea"/>
                <a:cs typeface="+mn-cs"/>
              </a:rPr>
              <a:t>Two (2) stools</a:t>
            </a:r>
          </a:p>
          <a:p>
            <a:r>
              <a:rPr lang="en-US" sz="1200" b="0" i="0" kern="1200">
                <a:solidFill>
                  <a:schemeClr val="tx1"/>
                </a:solidFill>
                <a:effectLst/>
                <a:latin typeface="+mn-lt"/>
                <a:ea typeface="+mn-ea"/>
                <a:cs typeface="+mn-cs"/>
              </a:rPr>
              <a:t>(1) 10 amp power drop with power strip</a:t>
            </a:r>
          </a:p>
          <a:p>
            <a:r>
              <a:rPr lang="en-US" sz="1200" b="0" i="0" kern="1200">
                <a:solidFill>
                  <a:schemeClr val="tx1"/>
                </a:solidFill>
                <a:effectLst/>
                <a:latin typeface="+mn-lt"/>
                <a:ea typeface="+mn-ea"/>
                <a:cs typeface="+mn-cs"/>
              </a:rPr>
              <a:t>Event </a:t>
            </a:r>
            <a:r>
              <a:rPr lang="en-US" sz="1200" b="0" i="0" kern="1200" err="1">
                <a:solidFill>
                  <a:schemeClr val="tx1"/>
                </a:solidFill>
                <a:effectLst/>
                <a:latin typeface="+mn-lt"/>
                <a:ea typeface="+mn-ea"/>
                <a:cs typeface="+mn-cs"/>
              </a:rPr>
              <a:t>Wifi</a:t>
            </a:r>
            <a:r>
              <a:rPr lang="en-US" sz="1200" b="0" i="0" kern="1200">
                <a:solidFill>
                  <a:schemeClr val="tx1"/>
                </a:solidFill>
                <a:effectLst/>
                <a:latin typeface="+mn-lt"/>
                <a:ea typeface="+mn-ea"/>
                <a:cs typeface="+mn-cs"/>
              </a:rPr>
              <a:t> access</a:t>
            </a:r>
          </a:p>
          <a:p>
            <a:endParaRPr lang="en-US"/>
          </a:p>
          <a:p>
            <a:r>
              <a:rPr lang="en-US"/>
              <a:t>60” on a rolling stand</a:t>
            </a:r>
            <a:endParaRP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12641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I'm consolidating the floorplan and looking to move some spaces around. The traffic will be going from left to right as the entrance doors are where people will come in from registration and the keynote, but the doors on the upper right are the access to the breakout rooms so people will be walking back and forth that way - I think this would be much higher traffic for you.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Also, the space the says Developer Lounge will be an area with lounge seating where people can sit and work or chat.  That would be right across from G4.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also moving the </a:t>
            </a:r>
            <a:r>
              <a:rPr lang="en-US" sz="1200" b="0" i="0" kern="1200" err="1">
                <a:solidFill>
                  <a:schemeClr val="tx1"/>
                </a:solidFill>
                <a:effectLst/>
                <a:latin typeface="+mn-lt"/>
                <a:ea typeface="+mn-ea"/>
                <a:cs typeface="+mn-cs"/>
              </a:rPr>
              <a:t>f&amp;b</a:t>
            </a:r>
            <a:r>
              <a:rPr lang="en-US" sz="1200" b="0" i="0" kern="1200">
                <a:solidFill>
                  <a:schemeClr val="tx1"/>
                </a:solidFill>
                <a:effectLst/>
                <a:latin typeface="+mn-lt"/>
                <a:ea typeface="+mn-ea"/>
                <a:cs typeface="+mn-cs"/>
              </a:rPr>
              <a:t>, all day coffee and breaks to be right behind G4 - that is the reason we have the booths oriented left to right, so you can access traffic from both the breakout traffic, but also the traffic as people pass by to access the food.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Here's a screenshot of the proposed new layout for the front of the hall - apologies it's in black, that's my drafting software.</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happy to keep you in G2 if that's your preference, I just wanted to give you the opportunity to move up as I do think you will have better visibility and traffic.</a:t>
            </a:r>
          </a:p>
          <a:p>
            <a:endParaRP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98077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6427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7383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0878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7.emf"/><Relationship Id="rId4" Type="http://schemas.microsoft.com/office/2007/relationships/hdphoto" Target="../media/hdphoto1.wdp"/></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7.emf"/><Relationship Id="rId4" Type="http://schemas.microsoft.com/office/2007/relationships/hdphoto" Target="../media/hdphoto1.wdp"/></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7.emf"/><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7.emf"/><Relationship Id="rId4"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9F7A-6352-43D9-9185-D3478BA93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62EEFC-8720-4243-84F1-15F50EDB08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494070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7"/>
            <a:ext cx="8058229" cy="899665"/>
          </a:xfrm>
        </p:spPr>
        <p:txBody>
          <a:bodyPr/>
          <a:lstStyle>
            <a:lvl1pPr>
              <a:defRPr sz="5877" baseline="0"/>
            </a:lvl1pPr>
          </a:lstStyle>
          <a:p>
            <a:r>
              <a:rPr lang="en-US"/>
              <a:t>Click to edit Master title style</a:t>
            </a:r>
          </a:p>
        </p:txBody>
      </p:sp>
    </p:spTree>
    <p:extLst>
      <p:ext uri="{BB962C8B-B14F-4D97-AF65-F5344CB8AC3E}">
        <p14:creationId xmlns:p14="http://schemas.microsoft.com/office/powerpoint/2010/main" val="109679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9" name="Picture Placeholder 11"/>
          <p:cNvSpPr>
            <a:spLocks noGrp="1"/>
          </p:cNvSpPr>
          <p:nvPr>
            <p:ph type="pic" sz="quarter" idx="13"/>
          </p:nvPr>
        </p:nvSpPr>
        <p:spPr>
          <a:xfrm>
            <a:off x="1058608" y="1953115"/>
            <a:ext cx="2880000" cy="2160000"/>
          </a:xfrm>
        </p:spPr>
        <p:txBody>
          <a:bodyPr/>
          <a:lstStyle/>
          <a:p>
            <a:endParaRPr lang="id-ID"/>
          </a:p>
        </p:txBody>
      </p:sp>
      <p:sp>
        <p:nvSpPr>
          <p:cNvPr id="10" name="Picture Placeholder 11"/>
          <p:cNvSpPr>
            <a:spLocks noGrp="1"/>
          </p:cNvSpPr>
          <p:nvPr>
            <p:ph type="pic" sz="quarter" idx="14"/>
          </p:nvPr>
        </p:nvSpPr>
        <p:spPr>
          <a:xfrm>
            <a:off x="4652255" y="1976097"/>
            <a:ext cx="2880000" cy="2160000"/>
          </a:xfrm>
        </p:spPr>
        <p:txBody>
          <a:bodyPr/>
          <a:lstStyle/>
          <a:p>
            <a:endParaRPr lang="id-ID"/>
          </a:p>
        </p:txBody>
      </p:sp>
      <p:sp>
        <p:nvSpPr>
          <p:cNvPr id="11" name="Picture Placeholder 11"/>
          <p:cNvSpPr>
            <a:spLocks noGrp="1"/>
          </p:cNvSpPr>
          <p:nvPr>
            <p:ph type="pic" sz="quarter" idx="15"/>
          </p:nvPr>
        </p:nvSpPr>
        <p:spPr>
          <a:xfrm>
            <a:off x="8283830" y="1976097"/>
            <a:ext cx="2880000" cy="2160000"/>
          </a:xfrm>
        </p:spPr>
        <p:txBody>
          <a:bodyPr/>
          <a:lstStyle/>
          <a:p>
            <a:endParaRPr lang="id-ID"/>
          </a:p>
        </p:txBody>
      </p:sp>
    </p:spTree>
    <p:extLst>
      <p:ext uri="{BB962C8B-B14F-4D97-AF65-F5344CB8AC3E}">
        <p14:creationId xmlns:p14="http://schemas.microsoft.com/office/powerpoint/2010/main" val="24557556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grpSp>
        <p:nvGrpSpPr>
          <p:cNvPr id="4" name="Group 3"/>
          <p:cNvGrpSpPr/>
          <p:nvPr userDrawn="1"/>
        </p:nvGrpSpPr>
        <p:grpSpPr>
          <a:xfrm>
            <a:off x="6804295" y="710"/>
            <a:ext cx="6218568" cy="6858000"/>
            <a:chOff x="4843448" y="0"/>
            <a:chExt cx="6218568" cy="6858000"/>
          </a:xfrm>
        </p:grpSpPr>
        <p:sp>
          <p:nvSpPr>
            <p:cNvPr id="7" name="Freeform 27"/>
            <p:cNvSpPr>
              <a:spLocks/>
            </p:cNvSpPr>
            <p:nvPr userDrawn="1"/>
          </p:nvSpPr>
          <p:spPr bwMode="auto">
            <a:xfrm>
              <a:off x="540721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a:off x="7103415"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a:off x="7669627"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936582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6"/>
            <p:cNvSpPr>
              <a:spLocks/>
            </p:cNvSpPr>
            <p:nvPr userDrawn="1"/>
          </p:nvSpPr>
          <p:spPr bwMode="auto">
            <a:xfrm>
              <a:off x="4843448"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7"/>
            <p:cNvSpPr>
              <a:spLocks/>
            </p:cNvSpPr>
            <p:nvPr userDrawn="1"/>
          </p:nvSpPr>
          <p:spPr bwMode="auto">
            <a:xfrm>
              <a:off x="5407219" y="98110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8"/>
            <p:cNvSpPr>
              <a:spLocks/>
            </p:cNvSpPr>
            <p:nvPr userDrawn="1"/>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0"/>
            <p:cNvSpPr>
              <a:spLocks/>
            </p:cNvSpPr>
            <p:nvPr/>
          </p:nvSpPr>
          <p:spPr bwMode="auto">
            <a:xfrm>
              <a:off x="7669627"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799609"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9932033"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46"/>
            <p:cNvSpPr>
              <a:spLocks/>
            </p:cNvSpPr>
            <p:nvPr userDrawn="1"/>
          </p:nvSpPr>
          <p:spPr bwMode="auto">
            <a:xfrm>
              <a:off x="4843448"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7"/>
            <p:cNvSpPr>
              <a:spLocks/>
            </p:cNvSpPr>
            <p:nvPr userDrawn="1"/>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9"/>
            <p:cNvSpPr>
              <a:spLocks/>
            </p:cNvSpPr>
            <p:nvPr/>
          </p:nvSpPr>
          <p:spPr bwMode="auto">
            <a:xfrm>
              <a:off x="7103415"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0"/>
            <p:cNvSpPr>
              <a:spLocks/>
            </p:cNvSpPr>
            <p:nvPr/>
          </p:nvSpPr>
          <p:spPr bwMode="auto">
            <a:xfrm>
              <a:off x="7669627"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936582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993203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56"/>
            <p:cNvSpPr>
              <a:spLocks/>
            </p:cNvSpPr>
            <p:nvPr userDrawn="1"/>
          </p:nvSpPr>
          <p:spPr bwMode="auto">
            <a:xfrm>
              <a:off x="4843448"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7"/>
            <p:cNvSpPr>
              <a:spLocks/>
            </p:cNvSpPr>
            <p:nvPr userDrawn="1"/>
          </p:nvSpPr>
          <p:spPr bwMode="auto">
            <a:xfrm>
              <a:off x="540721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8"/>
            <p:cNvSpPr>
              <a:spLocks/>
            </p:cNvSpPr>
            <p:nvPr userDrawn="1"/>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5"/>
            <p:cNvSpPr>
              <a:spLocks/>
            </p:cNvSpPr>
            <p:nvPr userDrawn="1"/>
          </p:nvSpPr>
          <p:spPr bwMode="auto">
            <a:xfrm>
              <a:off x="540721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74"/>
            <p:cNvSpPr>
              <a:spLocks/>
            </p:cNvSpPr>
            <p:nvPr userDrawn="1"/>
          </p:nvSpPr>
          <p:spPr bwMode="auto">
            <a:xfrm>
              <a:off x="4843448"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5"/>
            <p:cNvSpPr>
              <a:spLocks/>
            </p:cNvSpPr>
            <p:nvPr userDrawn="1"/>
          </p:nvSpPr>
          <p:spPr bwMode="auto">
            <a:xfrm>
              <a:off x="5407219"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84"/>
            <p:cNvSpPr>
              <a:spLocks/>
            </p:cNvSpPr>
            <p:nvPr userDrawn="1"/>
          </p:nvSpPr>
          <p:spPr bwMode="auto">
            <a:xfrm>
              <a:off x="4843448"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5"/>
            <p:cNvSpPr>
              <a:spLocks/>
            </p:cNvSpPr>
            <p:nvPr userDrawn="1"/>
          </p:nvSpPr>
          <p:spPr bwMode="auto">
            <a:xfrm>
              <a:off x="540721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5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9_Custom Layout">
    <p:spTree>
      <p:nvGrpSpPr>
        <p:cNvPr id="1" name=""/>
        <p:cNvGrpSpPr/>
        <p:nvPr/>
      </p:nvGrpSpPr>
      <p:grpSpPr>
        <a:xfrm>
          <a:off x="0" y="0"/>
          <a:ext cx="0" cy="0"/>
          <a:chOff x="0" y="0"/>
          <a:chExt cx="0" cy="0"/>
        </a:xfrm>
      </p:grpSpPr>
      <p:grpSp>
        <p:nvGrpSpPr>
          <p:cNvPr id="4" name="Group 3"/>
          <p:cNvGrpSpPr/>
          <p:nvPr userDrawn="1"/>
        </p:nvGrpSpPr>
        <p:grpSpPr>
          <a:xfrm>
            <a:off x="6804295" y="76913"/>
            <a:ext cx="6218568" cy="6858000"/>
            <a:chOff x="4843448" y="0"/>
            <a:chExt cx="6218568" cy="6858000"/>
          </a:xfrm>
        </p:grpSpPr>
        <p:sp>
          <p:nvSpPr>
            <p:cNvPr id="7" name="Freeform 27"/>
            <p:cNvSpPr>
              <a:spLocks/>
            </p:cNvSpPr>
            <p:nvPr userDrawn="1"/>
          </p:nvSpPr>
          <p:spPr bwMode="auto">
            <a:xfrm>
              <a:off x="540721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a:off x="7103415"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a:off x="7669627"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936582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6"/>
            <p:cNvSpPr>
              <a:spLocks/>
            </p:cNvSpPr>
            <p:nvPr userDrawn="1"/>
          </p:nvSpPr>
          <p:spPr bwMode="auto">
            <a:xfrm>
              <a:off x="4843448"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7"/>
            <p:cNvSpPr>
              <a:spLocks/>
            </p:cNvSpPr>
            <p:nvPr userDrawn="1"/>
          </p:nvSpPr>
          <p:spPr bwMode="auto">
            <a:xfrm>
              <a:off x="5407219" y="98110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8"/>
            <p:cNvSpPr>
              <a:spLocks/>
            </p:cNvSpPr>
            <p:nvPr userDrawn="1"/>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0"/>
            <p:cNvSpPr>
              <a:spLocks/>
            </p:cNvSpPr>
            <p:nvPr/>
          </p:nvSpPr>
          <p:spPr bwMode="auto">
            <a:xfrm>
              <a:off x="7669627"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799609"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9932033"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46"/>
            <p:cNvSpPr>
              <a:spLocks/>
            </p:cNvSpPr>
            <p:nvPr userDrawn="1"/>
          </p:nvSpPr>
          <p:spPr bwMode="auto">
            <a:xfrm>
              <a:off x="4843448"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7"/>
            <p:cNvSpPr>
              <a:spLocks/>
            </p:cNvSpPr>
            <p:nvPr userDrawn="1"/>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9"/>
            <p:cNvSpPr>
              <a:spLocks/>
            </p:cNvSpPr>
            <p:nvPr/>
          </p:nvSpPr>
          <p:spPr bwMode="auto">
            <a:xfrm>
              <a:off x="7103415"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0"/>
            <p:cNvSpPr>
              <a:spLocks/>
            </p:cNvSpPr>
            <p:nvPr/>
          </p:nvSpPr>
          <p:spPr bwMode="auto">
            <a:xfrm>
              <a:off x="7669627"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936582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993203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56"/>
            <p:cNvSpPr>
              <a:spLocks/>
            </p:cNvSpPr>
            <p:nvPr userDrawn="1"/>
          </p:nvSpPr>
          <p:spPr bwMode="auto">
            <a:xfrm>
              <a:off x="4843448"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7"/>
            <p:cNvSpPr>
              <a:spLocks/>
            </p:cNvSpPr>
            <p:nvPr userDrawn="1"/>
          </p:nvSpPr>
          <p:spPr bwMode="auto">
            <a:xfrm>
              <a:off x="540721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8"/>
            <p:cNvSpPr>
              <a:spLocks/>
            </p:cNvSpPr>
            <p:nvPr userDrawn="1"/>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5"/>
            <p:cNvSpPr>
              <a:spLocks/>
            </p:cNvSpPr>
            <p:nvPr userDrawn="1"/>
          </p:nvSpPr>
          <p:spPr bwMode="auto">
            <a:xfrm>
              <a:off x="540721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74"/>
            <p:cNvSpPr>
              <a:spLocks/>
            </p:cNvSpPr>
            <p:nvPr userDrawn="1"/>
          </p:nvSpPr>
          <p:spPr bwMode="auto">
            <a:xfrm>
              <a:off x="4843448"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5"/>
            <p:cNvSpPr>
              <a:spLocks/>
            </p:cNvSpPr>
            <p:nvPr userDrawn="1"/>
          </p:nvSpPr>
          <p:spPr bwMode="auto">
            <a:xfrm>
              <a:off x="5407219"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84"/>
            <p:cNvSpPr>
              <a:spLocks/>
            </p:cNvSpPr>
            <p:nvPr userDrawn="1"/>
          </p:nvSpPr>
          <p:spPr bwMode="auto">
            <a:xfrm>
              <a:off x="4843448"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5"/>
            <p:cNvSpPr>
              <a:spLocks/>
            </p:cNvSpPr>
            <p:nvPr userDrawn="1"/>
          </p:nvSpPr>
          <p:spPr bwMode="auto">
            <a:xfrm>
              <a:off x="540721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5573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9166506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Tree>
    <p:extLst>
      <p:ext uri="{BB962C8B-B14F-4D97-AF65-F5344CB8AC3E}">
        <p14:creationId xmlns:p14="http://schemas.microsoft.com/office/powerpoint/2010/main" val="30286322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884354" y="0"/>
            <a:ext cx="3392391" cy="6858000"/>
            <a:chOff x="-884354" y="0"/>
            <a:chExt cx="3392391" cy="6858000"/>
          </a:xfrm>
        </p:grpSpPr>
        <p:sp>
          <p:nvSpPr>
            <p:cNvPr id="12" name="Freeform 32"/>
            <p:cNvSpPr>
              <a:spLocks/>
            </p:cNvSpPr>
            <p:nvPr/>
          </p:nvSpPr>
          <p:spPr bwMode="auto">
            <a:xfrm>
              <a:off x="-884354"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318142"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4"/>
            <p:cNvSpPr>
              <a:spLocks/>
            </p:cNvSpPr>
            <p:nvPr/>
          </p:nvSpPr>
          <p:spPr bwMode="auto">
            <a:xfrm>
              <a:off x="811842"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5"/>
            <p:cNvSpPr>
              <a:spLocks/>
            </p:cNvSpPr>
            <p:nvPr/>
          </p:nvSpPr>
          <p:spPr bwMode="auto">
            <a:xfrm>
              <a:off x="1378054"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84354"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318142"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248070"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5"/>
            <p:cNvSpPr>
              <a:spLocks/>
            </p:cNvSpPr>
            <p:nvPr/>
          </p:nvSpPr>
          <p:spPr bwMode="auto">
            <a:xfrm>
              <a:off x="1378054"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318142"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248070"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54"/>
            <p:cNvSpPr>
              <a:spLocks/>
            </p:cNvSpPr>
            <p:nvPr/>
          </p:nvSpPr>
          <p:spPr bwMode="auto">
            <a:xfrm>
              <a:off x="811842"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55"/>
            <p:cNvSpPr>
              <a:spLocks/>
            </p:cNvSpPr>
            <p:nvPr/>
          </p:nvSpPr>
          <p:spPr bwMode="auto">
            <a:xfrm>
              <a:off x="1378054"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84354"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248070"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4"/>
            <p:cNvSpPr>
              <a:spLocks/>
            </p:cNvSpPr>
            <p:nvPr/>
          </p:nvSpPr>
          <p:spPr bwMode="auto">
            <a:xfrm>
              <a:off x="811842"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84354"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318142"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2"/>
            <p:cNvSpPr>
              <a:spLocks/>
            </p:cNvSpPr>
            <p:nvPr/>
          </p:nvSpPr>
          <p:spPr bwMode="auto">
            <a:xfrm>
              <a:off x="811842"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73"/>
            <p:cNvSpPr>
              <a:spLocks/>
            </p:cNvSpPr>
            <p:nvPr/>
          </p:nvSpPr>
          <p:spPr bwMode="auto">
            <a:xfrm>
              <a:off x="1378054"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318142"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248070"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82"/>
            <p:cNvSpPr>
              <a:spLocks/>
            </p:cNvSpPr>
            <p:nvPr/>
          </p:nvSpPr>
          <p:spPr bwMode="auto">
            <a:xfrm>
              <a:off x="811842"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83"/>
            <p:cNvSpPr>
              <a:spLocks/>
            </p:cNvSpPr>
            <p:nvPr/>
          </p:nvSpPr>
          <p:spPr bwMode="auto">
            <a:xfrm>
              <a:off x="1378054"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84354"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318142"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92"/>
            <p:cNvSpPr>
              <a:spLocks/>
            </p:cNvSpPr>
            <p:nvPr/>
          </p:nvSpPr>
          <p:spPr bwMode="auto">
            <a:xfrm>
              <a:off x="811842"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0021856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grpSp>
        <p:nvGrpSpPr>
          <p:cNvPr id="2" name="Group 1"/>
          <p:cNvGrpSpPr/>
          <p:nvPr userDrawn="1"/>
        </p:nvGrpSpPr>
        <p:grpSpPr>
          <a:xfrm>
            <a:off x="-884354" y="0"/>
            <a:ext cx="3392391" cy="6858000"/>
            <a:chOff x="-884354" y="0"/>
            <a:chExt cx="3392391" cy="6858000"/>
          </a:xfrm>
        </p:grpSpPr>
        <p:sp>
          <p:nvSpPr>
            <p:cNvPr id="12" name="Freeform 32"/>
            <p:cNvSpPr>
              <a:spLocks/>
            </p:cNvSpPr>
            <p:nvPr/>
          </p:nvSpPr>
          <p:spPr bwMode="auto">
            <a:xfrm>
              <a:off x="-884354"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318142"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4"/>
            <p:cNvSpPr>
              <a:spLocks/>
            </p:cNvSpPr>
            <p:nvPr/>
          </p:nvSpPr>
          <p:spPr bwMode="auto">
            <a:xfrm>
              <a:off x="811842"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5"/>
            <p:cNvSpPr>
              <a:spLocks/>
            </p:cNvSpPr>
            <p:nvPr/>
          </p:nvSpPr>
          <p:spPr bwMode="auto">
            <a:xfrm>
              <a:off x="1378054"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84354"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318142"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248070"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5"/>
            <p:cNvSpPr>
              <a:spLocks/>
            </p:cNvSpPr>
            <p:nvPr/>
          </p:nvSpPr>
          <p:spPr bwMode="auto">
            <a:xfrm>
              <a:off x="1378054"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318142"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248070"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54"/>
            <p:cNvSpPr>
              <a:spLocks/>
            </p:cNvSpPr>
            <p:nvPr/>
          </p:nvSpPr>
          <p:spPr bwMode="auto">
            <a:xfrm>
              <a:off x="811842"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55"/>
            <p:cNvSpPr>
              <a:spLocks/>
            </p:cNvSpPr>
            <p:nvPr/>
          </p:nvSpPr>
          <p:spPr bwMode="auto">
            <a:xfrm>
              <a:off x="1378054"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84354"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248070"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4"/>
            <p:cNvSpPr>
              <a:spLocks/>
            </p:cNvSpPr>
            <p:nvPr/>
          </p:nvSpPr>
          <p:spPr bwMode="auto">
            <a:xfrm>
              <a:off x="811842"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84354"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318142"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2"/>
            <p:cNvSpPr>
              <a:spLocks/>
            </p:cNvSpPr>
            <p:nvPr/>
          </p:nvSpPr>
          <p:spPr bwMode="auto">
            <a:xfrm>
              <a:off x="811842"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73"/>
            <p:cNvSpPr>
              <a:spLocks/>
            </p:cNvSpPr>
            <p:nvPr/>
          </p:nvSpPr>
          <p:spPr bwMode="auto">
            <a:xfrm>
              <a:off x="1378054"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318142"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248070"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82"/>
            <p:cNvSpPr>
              <a:spLocks/>
            </p:cNvSpPr>
            <p:nvPr/>
          </p:nvSpPr>
          <p:spPr bwMode="auto">
            <a:xfrm>
              <a:off x="811842"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83"/>
            <p:cNvSpPr>
              <a:spLocks/>
            </p:cNvSpPr>
            <p:nvPr/>
          </p:nvSpPr>
          <p:spPr bwMode="auto">
            <a:xfrm>
              <a:off x="1378054"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84354"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318142"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92"/>
            <p:cNvSpPr>
              <a:spLocks/>
            </p:cNvSpPr>
            <p:nvPr/>
          </p:nvSpPr>
          <p:spPr bwMode="auto">
            <a:xfrm>
              <a:off x="811842"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3714611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59231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79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820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6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911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p:nvPr>
        </p:nvSpPr>
        <p:spPr>
          <a:xfrm>
            <a:off x="1165665" y="2084177"/>
            <a:ext cx="9860672" cy="899665"/>
          </a:xfrm>
        </p:spPr>
        <p:txBody>
          <a:bodyPr/>
          <a:lstStyle>
            <a:lvl1pPr>
              <a:defRPr sz="5877" baseline="0"/>
            </a:lvl1pPr>
          </a:lstStyle>
          <a:p>
            <a:r>
              <a:rPr lang="en-US"/>
              <a:t>Click to edit Master title style</a:t>
            </a:r>
          </a:p>
        </p:txBody>
      </p:sp>
    </p:spTree>
    <p:extLst>
      <p:ext uri="{BB962C8B-B14F-4D97-AF65-F5344CB8AC3E}">
        <p14:creationId xmlns:p14="http://schemas.microsoft.com/office/powerpoint/2010/main" val="215289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6257925" y="1574800"/>
            <a:ext cx="6345238" cy="4759325"/>
          </a:xfrm>
        </p:spPr>
        <p:txBody>
          <a:bodyPr/>
          <a:lstStyle/>
          <a:p>
            <a:endParaRPr lang="id-ID"/>
          </a:p>
        </p:txBody>
      </p:sp>
    </p:spTree>
    <p:extLst>
      <p:ext uri="{BB962C8B-B14F-4D97-AF65-F5344CB8AC3E}">
        <p14:creationId xmlns:p14="http://schemas.microsoft.com/office/powerpoint/2010/main" val="4555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5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6257925" y="1574800"/>
            <a:ext cx="6345238" cy="4759325"/>
          </a:xfrm>
        </p:spPr>
        <p:txBody>
          <a:bodyPr/>
          <a:lstStyle/>
          <a:p>
            <a:endParaRPr lang="id-ID"/>
          </a:p>
        </p:txBody>
      </p:sp>
    </p:spTree>
    <p:extLst>
      <p:ext uri="{BB962C8B-B14F-4D97-AF65-F5344CB8AC3E}">
        <p14:creationId xmlns:p14="http://schemas.microsoft.com/office/powerpoint/2010/main" val="174284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1160552" y="1130178"/>
            <a:ext cx="2497138" cy="2497137"/>
          </a:xfrm>
          <a:prstGeom prst="ellipse">
            <a:avLst/>
          </a:prstGeom>
        </p:spPr>
        <p:txBody>
          <a:bodyPr/>
          <a:lstStyle/>
          <a:p>
            <a:endParaRPr lang="id-ID"/>
          </a:p>
        </p:txBody>
      </p:sp>
    </p:spTree>
    <p:extLst>
      <p:ext uri="{BB962C8B-B14F-4D97-AF65-F5344CB8AC3E}">
        <p14:creationId xmlns:p14="http://schemas.microsoft.com/office/powerpoint/2010/main" val="23653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Picture Placeholder 3"/>
          <p:cNvSpPr>
            <a:spLocks noGrp="1"/>
          </p:cNvSpPr>
          <p:nvPr>
            <p:ph type="pic" sz="quarter" idx="13"/>
          </p:nvPr>
        </p:nvSpPr>
        <p:spPr>
          <a:xfrm>
            <a:off x="7602537" y="2936005"/>
            <a:ext cx="2640797" cy="2640798"/>
          </a:xfrm>
          <a:prstGeom prst="diamond">
            <a:avLst/>
          </a:prstGeom>
        </p:spPr>
        <p:txBody>
          <a:bodyPr>
            <a:normAutofit/>
          </a:bodyPr>
          <a:lstStyle>
            <a:lvl1pPr>
              <a:defRPr sz="1400"/>
            </a:lvl1pPr>
          </a:lstStyle>
          <a:p>
            <a:endParaRPr lang="id-ID"/>
          </a:p>
        </p:txBody>
      </p:sp>
      <p:sp>
        <p:nvSpPr>
          <p:cNvPr id="63" name="Picture Placeholder 3"/>
          <p:cNvSpPr>
            <a:spLocks noGrp="1"/>
          </p:cNvSpPr>
          <p:nvPr>
            <p:ph type="pic" sz="quarter" idx="14"/>
          </p:nvPr>
        </p:nvSpPr>
        <p:spPr>
          <a:xfrm>
            <a:off x="9359758" y="4331920"/>
            <a:ext cx="1924732" cy="1924733"/>
          </a:xfrm>
          <a:prstGeom prst="diamond">
            <a:avLst/>
          </a:prstGeom>
        </p:spPr>
        <p:txBody>
          <a:bodyPr>
            <a:normAutofit/>
          </a:bodyPr>
          <a:lstStyle>
            <a:lvl1pPr>
              <a:defRPr sz="1400"/>
            </a:lvl1pPr>
          </a:lstStyle>
          <a:p>
            <a:endParaRPr lang="id-ID"/>
          </a:p>
        </p:txBody>
      </p:sp>
      <p:sp>
        <p:nvSpPr>
          <p:cNvPr id="70" name="Picture Placeholder 3"/>
          <p:cNvSpPr>
            <a:spLocks noGrp="1"/>
          </p:cNvSpPr>
          <p:nvPr>
            <p:ph type="pic" sz="quarter" idx="15"/>
          </p:nvPr>
        </p:nvSpPr>
        <p:spPr>
          <a:xfrm>
            <a:off x="6556416" y="4331920"/>
            <a:ext cx="1924732" cy="1924733"/>
          </a:xfrm>
          <a:prstGeom prst="diamond">
            <a:avLst/>
          </a:prstGeom>
        </p:spPr>
        <p:txBody>
          <a:bodyPr>
            <a:normAutofit/>
          </a:bodyPr>
          <a:lstStyle>
            <a:lvl1pPr>
              <a:defRPr sz="1400"/>
            </a:lvl1pPr>
          </a:lstStyle>
          <a:p>
            <a:endParaRPr lang="id-ID"/>
          </a:p>
        </p:txBody>
      </p:sp>
      <p:sp>
        <p:nvSpPr>
          <p:cNvPr id="71" name="Picture Placeholder 3"/>
          <p:cNvSpPr>
            <a:spLocks noGrp="1"/>
          </p:cNvSpPr>
          <p:nvPr>
            <p:ph type="pic" sz="quarter" idx="16"/>
          </p:nvPr>
        </p:nvSpPr>
        <p:spPr>
          <a:xfrm>
            <a:off x="9010227" y="1794782"/>
            <a:ext cx="2159156" cy="2159157"/>
          </a:xfrm>
          <a:prstGeom prst="diamond">
            <a:avLst/>
          </a:prstGeom>
        </p:spPr>
        <p:txBody>
          <a:bodyPr>
            <a:normAutofit/>
          </a:bodyPr>
          <a:lstStyle>
            <a:lvl1pPr>
              <a:defRPr sz="1400"/>
            </a:lvl1pPr>
          </a:lstStyle>
          <a:p>
            <a:endParaRPr lang="id-ID"/>
          </a:p>
        </p:txBody>
      </p:sp>
      <p:sp>
        <p:nvSpPr>
          <p:cNvPr id="72" name="Picture Placeholder 3"/>
          <p:cNvSpPr>
            <a:spLocks noGrp="1"/>
          </p:cNvSpPr>
          <p:nvPr>
            <p:ph type="pic" sz="quarter" idx="17"/>
          </p:nvPr>
        </p:nvSpPr>
        <p:spPr>
          <a:xfrm>
            <a:off x="6238514" y="1563874"/>
            <a:ext cx="2595547" cy="2595548"/>
          </a:xfrm>
          <a:prstGeom prst="diamond">
            <a:avLst/>
          </a:prstGeom>
        </p:spPr>
        <p:txBody>
          <a:bodyPr>
            <a:normAutofit/>
          </a:bodyPr>
          <a:lstStyle>
            <a:lvl1pPr>
              <a:defRPr sz="1400"/>
            </a:lvl1pPr>
          </a:lstStyle>
          <a:p>
            <a:endParaRPr lang="id-ID"/>
          </a:p>
        </p:txBody>
      </p:sp>
      <p:sp>
        <p:nvSpPr>
          <p:cNvPr id="79" name="Picture Placeholder 3"/>
          <p:cNvSpPr>
            <a:spLocks noGrp="1"/>
          </p:cNvSpPr>
          <p:nvPr>
            <p:ph type="pic" sz="quarter" idx="18"/>
          </p:nvPr>
        </p:nvSpPr>
        <p:spPr>
          <a:xfrm>
            <a:off x="7966039" y="889723"/>
            <a:ext cx="1924874" cy="1924875"/>
          </a:xfrm>
          <a:prstGeom prst="diamond">
            <a:avLst/>
          </a:prstGeom>
        </p:spPr>
        <p:txBody>
          <a:bodyPr>
            <a:normAutofit/>
          </a:bodyPr>
          <a:lstStyle>
            <a:lvl1pPr>
              <a:defRPr sz="1400"/>
            </a:lvl1pPr>
          </a:lstStyle>
          <a:p>
            <a:endParaRPr lang="id-ID"/>
          </a:p>
        </p:txBody>
      </p:sp>
    </p:spTree>
    <p:extLst>
      <p:ext uri="{BB962C8B-B14F-4D97-AF65-F5344CB8AC3E}">
        <p14:creationId xmlns:p14="http://schemas.microsoft.com/office/powerpoint/2010/main" val="33129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3" name="Group 2"/>
          <p:cNvGrpSpPr/>
          <p:nvPr userDrawn="1"/>
        </p:nvGrpSpPr>
        <p:grpSpPr>
          <a:xfrm>
            <a:off x="-2" y="-10690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3384733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76_Custom Layout">
    <p:spTree>
      <p:nvGrpSpPr>
        <p:cNvPr id="1" name=""/>
        <p:cNvGrpSpPr/>
        <p:nvPr/>
      </p:nvGrpSpPr>
      <p:grpSpPr>
        <a:xfrm>
          <a:off x="0" y="0"/>
          <a:ext cx="0" cy="0"/>
          <a:chOff x="0" y="0"/>
          <a:chExt cx="0" cy="0"/>
        </a:xfrm>
      </p:grpSpPr>
      <p:grpSp>
        <p:nvGrpSpPr>
          <p:cNvPr id="3" name="Group 2"/>
          <p:cNvGrpSpPr/>
          <p:nvPr userDrawn="1"/>
        </p:nvGrpSpPr>
        <p:grpSpPr>
          <a:xfrm>
            <a:off x="-2" y="-10690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87" name="Picture Placeholder 11"/>
          <p:cNvSpPr>
            <a:spLocks noGrp="1"/>
          </p:cNvSpPr>
          <p:nvPr>
            <p:ph type="pic" sz="quarter" idx="13"/>
          </p:nvPr>
        </p:nvSpPr>
        <p:spPr>
          <a:xfrm>
            <a:off x="1058608" y="1953115"/>
            <a:ext cx="2880000" cy="2160000"/>
          </a:xfrm>
        </p:spPr>
        <p:txBody>
          <a:bodyPr/>
          <a:lstStyle/>
          <a:p>
            <a:endParaRPr lang="id-ID"/>
          </a:p>
        </p:txBody>
      </p:sp>
      <p:sp>
        <p:nvSpPr>
          <p:cNvPr id="88" name="Picture Placeholder 11"/>
          <p:cNvSpPr>
            <a:spLocks noGrp="1"/>
          </p:cNvSpPr>
          <p:nvPr>
            <p:ph type="pic" sz="quarter" idx="14"/>
          </p:nvPr>
        </p:nvSpPr>
        <p:spPr>
          <a:xfrm>
            <a:off x="4652255" y="1976097"/>
            <a:ext cx="2880000" cy="2160000"/>
          </a:xfrm>
        </p:spPr>
        <p:txBody>
          <a:bodyPr/>
          <a:lstStyle/>
          <a:p>
            <a:endParaRPr lang="id-ID"/>
          </a:p>
        </p:txBody>
      </p:sp>
      <p:sp>
        <p:nvSpPr>
          <p:cNvPr id="89" name="Picture Placeholder 11"/>
          <p:cNvSpPr>
            <a:spLocks noGrp="1"/>
          </p:cNvSpPr>
          <p:nvPr>
            <p:ph type="pic" sz="quarter" idx="15"/>
          </p:nvPr>
        </p:nvSpPr>
        <p:spPr>
          <a:xfrm>
            <a:off x="8283830" y="1976097"/>
            <a:ext cx="2880000" cy="2160000"/>
          </a:xfrm>
        </p:spPr>
        <p:txBody>
          <a:bodyPr/>
          <a:lstStyle/>
          <a:p>
            <a:endParaRPr lang="id-ID"/>
          </a:p>
        </p:txBody>
      </p:sp>
    </p:spTree>
    <p:extLst>
      <p:ext uri="{BB962C8B-B14F-4D97-AF65-F5344CB8AC3E}">
        <p14:creationId xmlns:p14="http://schemas.microsoft.com/office/powerpoint/2010/main" val="5852955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48_Custom Layout">
    <p:spTree>
      <p:nvGrpSpPr>
        <p:cNvPr id="1" name=""/>
        <p:cNvGrpSpPr/>
        <p:nvPr/>
      </p:nvGrpSpPr>
      <p:grpSpPr>
        <a:xfrm>
          <a:off x="0" y="0"/>
          <a:ext cx="0" cy="0"/>
          <a:chOff x="0" y="0"/>
          <a:chExt cx="0" cy="0"/>
        </a:xfrm>
      </p:grpSpPr>
      <p:grpSp>
        <p:nvGrpSpPr>
          <p:cNvPr id="3" name="Group 2"/>
          <p:cNvGrpSpPr/>
          <p:nvPr userDrawn="1"/>
        </p:nvGrpSpPr>
        <p:grpSpPr>
          <a:xfrm>
            <a:off x="-2" y="-2054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7898980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70_Custom Layout">
    <p:spTree>
      <p:nvGrpSpPr>
        <p:cNvPr id="1" name=""/>
        <p:cNvGrpSpPr/>
        <p:nvPr/>
      </p:nvGrpSpPr>
      <p:grpSpPr>
        <a:xfrm>
          <a:off x="0" y="0"/>
          <a:ext cx="0" cy="0"/>
          <a:chOff x="0" y="0"/>
          <a:chExt cx="0" cy="0"/>
        </a:xfrm>
      </p:grpSpPr>
      <p:grpSp>
        <p:nvGrpSpPr>
          <p:cNvPr id="3" name="Group 2"/>
          <p:cNvGrpSpPr/>
          <p:nvPr userDrawn="1"/>
        </p:nvGrpSpPr>
        <p:grpSpPr>
          <a:xfrm>
            <a:off x="-2" y="-2054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803187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39_Custom Layout">
    <p:spTree>
      <p:nvGrpSpPr>
        <p:cNvPr id="1" name=""/>
        <p:cNvGrpSpPr/>
        <p:nvPr/>
      </p:nvGrpSpPr>
      <p:grpSpPr>
        <a:xfrm>
          <a:off x="0" y="0"/>
          <a:ext cx="0" cy="0"/>
          <a:chOff x="0" y="0"/>
          <a:chExt cx="0" cy="0"/>
        </a:xfrm>
      </p:grpSpPr>
      <p:grpSp>
        <p:nvGrpSpPr>
          <p:cNvPr id="3" name="Group 2"/>
          <p:cNvGrpSpPr/>
          <p:nvPr userDrawn="1"/>
        </p:nvGrpSpPr>
        <p:grpSpPr>
          <a:xfrm>
            <a:off x="0" y="34368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7739200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77_Custom Layout">
    <p:spTree>
      <p:nvGrpSpPr>
        <p:cNvPr id="1" name=""/>
        <p:cNvGrpSpPr/>
        <p:nvPr/>
      </p:nvGrpSpPr>
      <p:grpSpPr>
        <a:xfrm>
          <a:off x="0" y="0"/>
          <a:ext cx="0" cy="0"/>
          <a:chOff x="0" y="0"/>
          <a:chExt cx="0" cy="0"/>
        </a:xfrm>
      </p:grpSpPr>
      <p:grpSp>
        <p:nvGrpSpPr>
          <p:cNvPr id="3" name="Group 2"/>
          <p:cNvGrpSpPr/>
          <p:nvPr userDrawn="1"/>
        </p:nvGrpSpPr>
        <p:grpSpPr>
          <a:xfrm>
            <a:off x="0" y="30304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78" name="Picture Placeholder 5"/>
          <p:cNvSpPr>
            <a:spLocks noGrp="1"/>
          </p:cNvSpPr>
          <p:nvPr>
            <p:ph type="pic" sz="quarter" idx="13"/>
          </p:nvPr>
        </p:nvSpPr>
        <p:spPr>
          <a:xfrm>
            <a:off x="1426166" y="1800710"/>
            <a:ext cx="2160000" cy="2160000"/>
          </a:xfrm>
          <a:prstGeom prst="ellipse">
            <a:avLst/>
          </a:prstGeom>
        </p:spPr>
      </p:sp>
      <p:sp>
        <p:nvSpPr>
          <p:cNvPr id="80" name="Picture Placeholder 6"/>
          <p:cNvSpPr>
            <a:spLocks noGrp="1"/>
          </p:cNvSpPr>
          <p:nvPr>
            <p:ph type="pic" sz="quarter" idx="14"/>
          </p:nvPr>
        </p:nvSpPr>
        <p:spPr>
          <a:xfrm>
            <a:off x="5019813" y="1823692"/>
            <a:ext cx="2160000" cy="2160000"/>
          </a:xfrm>
          <a:prstGeom prst="ellipse">
            <a:avLst/>
          </a:prstGeom>
        </p:spPr>
      </p:sp>
      <p:sp>
        <p:nvSpPr>
          <p:cNvPr id="81" name="Picture Placeholder 7"/>
          <p:cNvSpPr>
            <a:spLocks noGrp="1"/>
          </p:cNvSpPr>
          <p:nvPr>
            <p:ph type="pic" sz="quarter" idx="15"/>
          </p:nvPr>
        </p:nvSpPr>
        <p:spPr>
          <a:xfrm>
            <a:off x="8651388" y="1823692"/>
            <a:ext cx="2160000" cy="2160000"/>
          </a:xfrm>
          <a:prstGeom prst="ellipse">
            <a:avLst/>
          </a:prstGeom>
        </p:spPr>
      </p:sp>
    </p:spTree>
    <p:extLst>
      <p:ext uri="{BB962C8B-B14F-4D97-AF65-F5344CB8AC3E}">
        <p14:creationId xmlns:p14="http://schemas.microsoft.com/office/powerpoint/2010/main" val="3987022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360"/>
          </a:xfrm>
        </p:spPr>
        <p:txBody>
          <a:bodyPr/>
          <a:lstStyle>
            <a:lvl1pPr marL="0" indent="0">
              <a:buNone/>
              <a:defRPr sz="5289">
                <a:gradFill>
                  <a:gsLst>
                    <a:gs pos="1250">
                      <a:srgbClr val="FFFFFF"/>
                    </a:gs>
                    <a:gs pos="99000">
                      <a:srgbClr val="FFFFFF"/>
                    </a:gs>
                  </a:gsLst>
                  <a:lin ang="5400000" scaled="0"/>
                </a:gradFill>
              </a:defRPr>
            </a:lvl1pPr>
            <a:lvl2pPr marL="0" indent="0">
              <a:buFontTx/>
              <a:buNone/>
              <a:defRPr sz="1959"/>
            </a:lvl2pPr>
            <a:lvl3pPr marL="223899" indent="0">
              <a:buNone/>
              <a:defRPr/>
            </a:lvl3pPr>
            <a:lvl4pPr marL="447794" indent="0">
              <a:buNone/>
              <a:defRPr/>
            </a:lvl4pPr>
            <a:lvl5pPr marL="671693" indent="0">
              <a:buNone/>
              <a:defRPr/>
            </a:lvl5pPr>
          </a:lstStyle>
          <a:p>
            <a:pPr lvl="0"/>
            <a:r>
              <a:rPr lang="en-US"/>
              <a:t>Click to edit Master text styles</a:t>
            </a:r>
          </a:p>
        </p:txBody>
      </p:sp>
      <p:sp>
        <p:nvSpPr>
          <p:cNvPr id="4" name="Title 1"/>
          <p:cNvSpPr>
            <a:spLocks noGrp="1"/>
          </p:cNvSpPr>
          <p:nvPr>
            <p:ph type="title"/>
          </p:nvPr>
        </p:nvSpPr>
        <p:spPr>
          <a:xfrm>
            <a:off x="277023" y="1187625"/>
            <a:ext cx="11655840" cy="899665"/>
          </a:xfrm>
        </p:spPr>
        <p:txBody>
          <a:bodyPr/>
          <a:lstStyle>
            <a:lvl1pPr>
              <a:defRPr sz="7051" baseline="0"/>
            </a:lvl1pPr>
          </a:lstStyle>
          <a:p>
            <a:r>
              <a:rPr lang="en-US"/>
              <a:t>Click to edit Master title style</a:t>
            </a:r>
          </a:p>
        </p:txBody>
      </p:sp>
    </p:spTree>
    <p:extLst>
      <p:ext uri="{BB962C8B-B14F-4D97-AF65-F5344CB8AC3E}">
        <p14:creationId xmlns:p14="http://schemas.microsoft.com/office/powerpoint/2010/main" val="2764613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61_Custom Layout">
    <p:spTree>
      <p:nvGrpSpPr>
        <p:cNvPr id="1" name=""/>
        <p:cNvGrpSpPr/>
        <p:nvPr/>
      </p:nvGrpSpPr>
      <p:grpSpPr>
        <a:xfrm>
          <a:off x="0" y="0"/>
          <a:ext cx="0" cy="0"/>
          <a:chOff x="0" y="0"/>
          <a:chExt cx="0" cy="0"/>
        </a:xfrm>
      </p:grpSpPr>
      <p:grpSp>
        <p:nvGrpSpPr>
          <p:cNvPr id="3" name="Group 2"/>
          <p:cNvGrpSpPr/>
          <p:nvPr userDrawn="1"/>
        </p:nvGrpSpPr>
        <p:grpSpPr>
          <a:xfrm>
            <a:off x="0" y="34368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6853380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3" name="Group 2"/>
          <p:cNvGrpSpPr/>
          <p:nvPr userDrawn="1"/>
        </p:nvGrpSpPr>
        <p:grpSpPr>
          <a:xfrm>
            <a:off x="-2" y="-432422"/>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89" name="Picture Placeholder 2"/>
          <p:cNvSpPr>
            <a:spLocks noGrp="1"/>
          </p:cNvSpPr>
          <p:nvPr>
            <p:ph type="pic" sz="quarter" idx="13"/>
          </p:nvPr>
        </p:nvSpPr>
        <p:spPr>
          <a:xfrm>
            <a:off x="4896393" y="689716"/>
            <a:ext cx="2387600" cy="2389187"/>
          </a:xfrm>
          <a:prstGeom prst="ellipse">
            <a:avLst/>
          </a:prstGeom>
        </p:spPr>
      </p:sp>
    </p:spTree>
    <p:extLst>
      <p:ext uri="{BB962C8B-B14F-4D97-AF65-F5344CB8AC3E}">
        <p14:creationId xmlns:p14="http://schemas.microsoft.com/office/powerpoint/2010/main" val="1672332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758" t="27683" r="23377" b="8296"/>
          <a:stretch/>
        </p:blipFill>
        <p:spPr>
          <a:xfrm>
            <a:off x="0" y="-754"/>
            <a:ext cx="12192000" cy="6858973"/>
          </a:xfrm>
          <a:custGeom>
            <a:avLst/>
            <a:gdLst>
              <a:gd name="connsiteX0" fmla="*/ 0 w 12192000"/>
              <a:gd name="connsiteY0" fmla="*/ 0 h 6858973"/>
              <a:gd name="connsiteX1" fmla="*/ 12192000 w 12192000"/>
              <a:gd name="connsiteY1" fmla="*/ 0 h 6858973"/>
              <a:gd name="connsiteX2" fmla="*/ 12192000 w 12192000"/>
              <a:gd name="connsiteY2" fmla="*/ 6858973 h 6858973"/>
              <a:gd name="connsiteX3" fmla="*/ 0 w 12192000"/>
              <a:gd name="connsiteY3" fmla="*/ 6858973 h 6858973"/>
            </a:gdLst>
            <a:ahLst/>
            <a:cxnLst>
              <a:cxn ang="0">
                <a:pos x="connsiteX0" y="connsiteY0"/>
              </a:cxn>
              <a:cxn ang="0">
                <a:pos x="connsiteX1" y="connsiteY1"/>
              </a:cxn>
              <a:cxn ang="0">
                <a:pos x="connsiteX2" y="connsiteY2"/>
              </a:cxn>
              <a:cxn ang="0">
                <a:pos x="connsiteX3" y="connsiteY3"/>
              </a:cxn>
            </a:cxnLst>
            <a:rect l="l" t="t" r="r" b="b"/>
            <a:pathLst>
              <a:path w="12192000" h="6858973">
                <a:moveTo>
                  <a:pt x="0" y="0"/>
                </a:moveTo>
                <a:lnTo>
                  <a:pt x="12192000" y="0"/>
                </a:lnTo>
                <a:lnTo>
                  <a:pt x="12192000" y="6858973"/>
                </a:lnTo>
                <a:lnTo>
                  <a:pt x="0" y="6858973"/>
                </a:lnTo>
                <a:close/>
              </a:path>
            </a:pathLst>
          </a:custGeom>
        </p:spPr>
      </p:pic>
      <p:sp>
        <p:nvSpPr>
          <p:cNvPr id="4" name="Rectangle 3"/>
          <p:cNvSpPr/>
          <p:nvPr/>
        </p:nvSpPr>
        <p:spPr bwMode="auto">
          <a:xfrm>
            <a:off x="267621" y="1725570"/>
            <a:ext cx="5491854" cy="358307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a:grpSpLocks noChangeAspect="1"/>
          </p:cNvGrpSpPr>
          <p:nvPr/>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
        <p:nvSpPr>
          <p:cNvPr id="9" name="Title 1"/>
          <p:cNvSpPr>
            <a:spLocks noGrp="1"/>
          </p:cNvSpPr>
          <p:nvPr>
            <p:ph type="title" hasCustomPrompt="1"/>
          </p:nvPr>
        </p:nvSpPr>
        <p:spPr bwMode="auto">
          <a:xfrm>
            <a:off x="269239" y="1725569"/>
            <a:ext cx="5491799" cy="1793104"/>
          </a:xfrm>
          <a:noFill/>
        </p:spPr>
        <p:txBody>
          <a:bodyPr lIns="146304" tIns="91440" rIns="146304" bIns="91440" anchor="t" anchorCtr="0"/>
          <a:lstStyle>
            <a:lvl1pPr>
              <a:defRPr sz="54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20" y="3518674"/>
            <a:ext cx="5491799" cy="1793083"/>
          </a:xfrm>
        </p:spPr>
        <p:txBody>
          <a:bodyPr tIns="109728" bIns="109728">
            <a:noAutofit/>
          </a:bodyPr>
          <a:lstStyle>
            <a:lvl1pPr marL="0" indent="0">
              <a:spcBef>
                <a:spcPts val="0"/>
              </a:spcBef>
              <a:buNone/>
              <a:defRPr sz="3200">
                <a:solidFill>
                  <a:schemeClr val="bg1"/>
                </a:solidFill>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217199"/>
            <a:ext cx="5378548" cy="899665"/>
          </a:xfrm>
        </p:spPr>
        <p:txBody>
          <a:bodyPr/>
          <a:lstStyle>
            <a:lvl1pPr>
              <a:defRPr sz="6465" baseline="0"/>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953"/>
            <a:ext cx="6095136" cy="6856101"/>
          </a:xfrm>
          <a:prstGeom prst="rect">
            <a:avLst/>
          </a:prstGeom>
        </p:spPr>
      </p:pic>
      <p:sp>
        <p:nvSpPr>
          <p:cNvPr id="5" name="Picture Placeholder 4"/>
          <p:cNvSpPr>
            <a:spLocks noGrp="1"/>
          </p:cNvSpPr>
          <p:nvPr>
            <p:ph type="pic" sz="quarter" idx="10"/>
          </p:nvPr>
        </p:nvSpPr>
        <p:spPr>
          <a:xfrm>
            <a:off x="6096000" y="951"/>
            <a:ext cx="6094444" cy="7277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620029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544216" y="1217199"/>
            <a:ext cx="5378548" cy="899665"/>
          </a:xfrm>
        </p:spPr>
        <p:txBody>
          <a:bodyPr/>
          <a:lstStyle>
            <a:lvl1pPr>
              <a:defRPr sz="6465" baseline="0"/>
            </a:lvl1p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46"/>
            <a:ext cx="6096001" cy="6869697"/>
          </a:xfrm>
          <a:prstGeom prst="rect">
            <a:avLst/>
          </a:prstGeom>
        </p:spPr>
      </p:pic>
      <p:sp>
        <p:nvSpPr>
          <p:cNvPr id="4" name="Picture Placeholder 4"/>
          <p:cNvSpPr>
            <a:spLocks noGrp="1"/>
          </p:cNvSpPr>
          <p:nvPr>
            <p:ph type="pic" sz="quarter" idx="10"/>
          </p:nvPr>
        </p:nvSpPr>
        <p:spPr>
          <a:xfrm>
            <a:off x="1557" y="5849"/>
            <a:ext cx="6094444" cy="7277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9883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319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2827889" y="2084177"/>
            <a:ext cx="1182809" cy="118250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3</a:t>
            </a:r>
          </a:p>
        </p:txBody>
      </p:sp>
      <p:sp>
        <p:nvSpPr>
          <p:cNvPr id="3" name="Rectangle 2"/>
          <p:cNvSpPr/>
          <p:nvPr userDrawn="1"/>
        </p:nvSpPr>
        <p:spPr bwMode="auto">
          <a:xfrm>
            <a:off x="1548566" y="2084177"/>
            <a:ext cx="1182809" cy="1182501"/>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2</a:t>
            </a:r>
          </a:p>
        </p:txBody>
      </p:sp>
      <p:sp>
        <p:nvSpPr>
          <p:cNvPr id="4" name="Rectangle 3"/>
          <p:cNvSpPr/>
          <p:nvPr userDrawn="1"/>
        </p:nvSpPr>
        <p:spPr bwMode="auto">
          <a:xfrm>
            <a:off x="269243" y="2084177"/>
            <a:ext cx="1182809" cy="11825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1</a:t>
            </a:r>
          </a:p>
        </p:txBody>
      </p:sp>
      <p:sp>
        <p:nvSpPr>
          <p:cNvPr id="5" name="Rectangle 4"/>
          <p:cNvSpPr/>
          <p:nvPr userDrawn="1"/>
        </p:nvSpPr>
        <p:spPr bwMode="auto">
          <a:xfrm>
            <a:off x="6136903" y="2216873"/>
            <a:ext cx="917338" cy="917100"/>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6</a:t>
            </a:r>
          </a:p>
        </p:txBody>
      </p:sp>
      <p:sp>
        <p:nvSpPr>
          <p:cNvPr id="6" name="Rectangle 5"/>
          <p:cNvSpPr/>
          <p:nvPr userDrawn="1"/>
        </p:nvSpPr>
        <p:spPr bwMode="auto">
          <a:xfrm>
            <a:off x="5125621" y="2216873"/>
            <a:ext cx="917338" cy="91710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5</a:t>
            </a:r>
          </a:p>
        </p:txBody>
      </p:sp>
      <p:sp>
        <p:nvSpPr>
          <p:cNvPr id="7" name="Rectangle 6"/>
          <p:cNvSpPr/>
          <p:nvPr userDrawn="1"/>
        </p:nvSpPr>
        <p:spPr bwMode="auto">
          <a:xfrm>
            <a:off x="4107213" y="2216873"/>
            <a:ext cx="917338" cy="91710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4</a:t>
            </a:r>
          </a:p>
        </p:txBody>
      </p:sp>
    </p:spTree>
    <p:extLst>
      <p:ext uri="{BB962C8B-B14F-4D97-AF65-F5344CB8AC3E}">
        <p14:creationId xmlns:p14="http://schemas.microsoft.com/office/powerpoint/2010/main" val="1651339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6"/>
            <a:ext cx="11151918"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2"/>
            <a:ext cx="11151918" cy="1310684"/>
          </a:xfrm>
        </p:spPr>
        <p:txBody>
          <a:bodyPr/>
          <a:lstStyle>
            <a:lvl1pPr marL="0" indent="0">
              <a:spcBef>
                <a:spcPts val="0"/>
              </a:spcBef>
              <a:spcAft>
                <a:spcPts val="1070"/>
              </a:spcAft>
              <a:buNone/>
              <a:defRPr sz="4800" spc="-119" baseline="0">
                <a:latin typeface="Segoe UI Light" pitchFamily="34" charset="0"/>
              </a:defRPr>
            </a:lvl1pPr>
            <a:lvl2pPr marL="0" indent="0">
              <a:spcBef>
                <a:spcPts val="0"/>
              </a:spcBef>
              <a:spcAft>
                <a:spcPts val="474"/>
              </a:spcAft>
              <a:buNone/>
              <a:defRPr sz="2350" spc="-60" baseline="0"/>
            </a:lvl2pPr>
            <a:lvl3pPr marL="0" indent="0">
              <a:spcBef>
                <a:spcPts val="0"/>
              </a:spcBef>
              <a:spcAft>
                <a:spcPts val="474"/>
              </a:spcAft>
              <a:buNone/>
              <a:defRPr sz="2350"/>
            </a:lvl3pPr>
            <a:lvl4pPr marL="0" indent="0">
              <a:spcBef>
                <a:spcPts val="0"/>
              </a:spcBef>
              <a:spcAft>
                <a:spcPts val="474"/>
              </a:spcAft>
              <a:buNone/>
              <a:defRPr/>
            </a:lvl4pPr>
            <a:lvl5pPr marL="0" indent="0">
              <a:spcBef>
                <a:spcPts val="0"/>
              </a:spcBef>
              <a:spcAft>
                <a:spcPts val="47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855544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accent2"/>
                </a:solidFill>
              </a:defRPr>
            </a:lvl1pPr>
            <a:lvl2pPr marL="406327" indent="0">
              <a:buNone/>
              <a:defRPr/>
            </a:lvl2pPr>
          </a:lstStyle>
          <a:p>
            <a:pPr lvl="0"/>
            <a:r>
              <a:rPr lang="en-US"/>
              <a:t>Subtitle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sp>
        <p:nvSpPr>
          <p:cNvPr id="10" name="TextBox 9"/>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3675" y="228601"/>
            <a:ext cx="1947104" cy="716042"/>
          </a:xfrm>
          <a:prstGeom prst="rect">
            <a:avLst/>
          </a:prstGeom>
        </p:spPr>
      </p:pic>
      <p:sp>
        <p:nvSpPr>
          <p:cNvPr id="15" name="TextBox 14"/>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
        <p:nvSpPr>
          <p:cNvPr id="14" name="TextBox 13"/>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Tree>
    <p:extLst>
      <p:ext uri="{BB962C8B-B14F-4D97-AF65-F5344CB8AC3E}">
        <p14:creationId xmlns:p14="http://schemas.microsoft.com/office/powerpoint/2010/main" val="1828048533"/>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2" name="Rectangle 11"/>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4" name="Rectangle 13"/>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Tree>
    <p:extLst>
      <p:ext uri="{BB962C8B-B14F-4D97-AF65-F5344CB8AC3E}">
        <p14:creationId xmlns:p14="http://schemas.microsoft.com/office/powerpoint/2010/main" val="1100861004"/>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902"/>
            <a:ext cx="12191997" cy="6850192"/>
          </a:xfrm>
          <a:prstGeom prst="rect">
            <a:avLst/>
          </a:prstGeom>
        </p:spPr>
      </p:pic>
      <p:sp>
        <p:nvSpPr>
          <p:cNvPr id="5" name="Text Placeholder 4"/>
          <p:cNvSpPr>
            <a:spLocks noGrp="1"/>
          </p:cNvSpPr>
          <p:nvPr>
            <p:ph type="body" sz="quarter" idx="12" hasCustomPrompt="1"/>
          </p:nvPr>
        </p:nvSpPr>
        <p:spPr>
          <a:xfrm>
            <a:off x="271105" y="2981244"/>
            <a:ext cx="6273418" cy="1793104"/>
          </a:xfrm>
          <a:noFill/>
        </p:spPr>
        <p:txBody>
          <a:bodyPr lIns="146304" tIns="109728" rIns="146304" bIns="109728">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1107" y="1187621"/>
            <a:ext cx="7171335" cy="1793104"/>
          </a:xfrm>
          <a:noFill/>
        </p:spPr>
        <p:txBody>
          <a:bodyPr lIns="146304" tIns="91440" rIns="146304" bIns="91440" anchor="t" anchorCtr="0"/>
          <a:lstStyle>
            <a:lvl1pPr>
              <a:defRPr sz="5877" spc="-98"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5" y="470070"/>
            <a:ext cx="1970710" cy="422214"/>
          </a:xfrm>
          <a:prstGeom prst="rect">
            <a:avLst/>
          </a:prstGeom>
        </p:spPr>
      </p:pic>
    </p:spTree>
    <p:extLst>
      <p:ext uri="{BB962C8B-B14F-4D97-AF65-F5344CB8AC3E}">
        <p14:creationId xmlns:p14="http://schemas.microsoft.com/office/powerpoint/2010/main" val="326195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2"/>
            <a:ext cx="12193588" cy="6858000"/>
          </a:xfrm>
          <a:prstGeom prst="rect">
            <a:avLst/>
          </a:prstGeom>
        </p:spPr>
      </p:pic>
      <p:grpSp>
        <p:nvGrpSpPr>
          <p:cNvPr id="5" name="Group 4"/>
          <p:cNvGrpSpPr/>
          <p:nvPr/>
        </p:nvGrpSpPr>
        <p:grpSpPr>
          <a:xfrm>
            <a:off x="-1588" y="-7262"/>
            <a:ext cx="12193588" cy="6858000"/>
            <a:chOff x="-1588" y="-7263"/>
            <a:chExt cx="12190413"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3" name="Rectangle 2"/>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grpSp>
      <p:sp>
        <p:nvSpPr>
          <p:cNvPr id="12" name="Rectangle 11"/>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2906" y="314471"/>
            <a:ext cx="1947104" cy="716043"/>
          </a:xfrm>
          <a:prstGeom prst="rect">
            <a:avLst/>
          </a:prstGeom>
        </p:spPr>
      </p:pic>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1940" y="200781"/>
            <a:ext cx="1947104" cy="716042"/>
          </a:xfrm>
          <a:prstGeom prst="rect">
            <a:avLst/>
          </a:prstGeom>
        </p:spPr>
      </p:pic>
      <p:grpSp>
        <p:nvGrpSpPr>
          <p:cNvPr id="14" name="Group 13"/>
          <p:cNvGrpSpPr/>
          <p:nvPr/>
        </p:nvGrpSpPr>
        <p:grpSpPr>
          <a:xfrm>
            <a:off x="-1588" y="-7262"/>
            <a:ext cx="12193588" cy="6858000"/>
            <a:chOff x="-1588" y="-7263"/>
            <a:chExt cx="12190413" cy="685800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grpSp>
      <p:sp>
        <p:nvSpPr>
          <p:cNvPr id="17" name="Rectangle 16"/>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3001896"/>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09">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accent2"/>
                </a:solidFill>
              </a:defRPr>
            </a:lvl1pPr>
            <a:lvl2pPr marL="406249" indent="0">
              <a:buNone/>
              <a:defRPr/>
            </a:lvl2pPr>
          </a:lstStyle>
          <a:p>
            <a:pPr lvl="0"/>
            <a:r>
              <a:rPr lang="en-US"/>
              <a:t>Subtitle</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3"/>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#hashtag</a:t>
            </a:r>
          </a:p>
        </p:txBody>
      </p:sp>
      <p:sp>
        <p:nvSpPr>
          <p:cNvPr id="15" name="Text Placeholder 4"/>
          <p:cNvSpPr>
            <a:spLocks noGrp="1"/>
          </p:cNvSpPr>
          <p:nvPr>
            <p:ph type="body" sz="quarter" idx="16" hasCustomPrompt="1"/>
          </p:nvPr>
        </p:nvSpPr>
        <p:spPr>
          <a:xfrm>
            <a:off x="8785246" y="299808"/>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No tile">
    <p:bg>
      <p:bgPr>
        <a:solidFill>
          <a:srgbClr val="52525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59102" y="470067"/>
            <a:ext cx="1421412" cy="309218"/>
            <a:chOff x="468308" y="479425"/>
            <a:chExt cx="1449914" cy="315374"/>
          </a:xfrm>
        </p:grpSpPr>
        <p:pic>
          <p:nvPicPr>
            <p:cNvPr id="8" name="Picture 7"/>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08" name="Group 107"/>
          <p:cNvGrpSpPr/>
          <p:nvPr userDrawn="1"/>
        </p:nvGrpSpPr>
        <p:grpSpPr>
          <a:xfrm>
            <a:off x="507150" y="2838288"/>
            <a:ext cx="4217465" cy="896559"/>
            <a:chOff x="2235201" y="5027614"/>
            <a:chExt cx="3160712" cy="671816"/>
          </a:xfrm>
        </p:grpSpPr>
        <p:sp>
          <p:nvSpPr>
            <p:cNvPr id="142"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3"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6"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7"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9"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0"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1"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2"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grpSp>
          <p:nvGrpSpPr>
            <p:cNvPr id="153" name="Group 152"/>
            <p:cNvGrpSpPr/>
            <p:nvPr/>
          </p:nvGrpSpPr>
          <p:grpSpPr>
            <a:xfrm>
              <a:off x="2746376" y="5544737"/>
              <a:ext cx="2138362" cy="154693"/>
              <a:chOff x="2395538" y="5508609"/>
              <a:chExt cx="2765425" cy="200056"/>
            </a:xfrm>
            <a:solidFill>
              <a:schemeClr val="bg2">
                <a:lumMod val="50000"/>
              </a:schemeClr>
            </a:solidFill>
          </p:grpSpPr>
          <p:sp>
            <p:nvSpPr>
              <p:cNvPr id="154"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5"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6"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157"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8"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9"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60"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61"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grpSp>
        <p:nvGrpSpPr>
          <p:cNvPr id="162" name="Group 161"/>
          <p:cNvGrpSpPr/>
          <p:nvPr userDrawn="1"/>
        </p:nvGrpSpPr>
        <p:grpSpPr>
          <a:xfrm>
            <a:off x="4385691" y="3608309"/>
            <a:ext cx="3458808" cy="1708055"/>
            <a:chOff x="8284462" y="929983"/>
            <a:chExt cx="3528164" cy="1742058"/>
          </a:xfrm>
        </p:grpSpPr>
        <p:grpSp>
          <p:nvGrpSpPr>
            <p:cNvPr id="163" name="Group 162"/>
            <p:cNvGrpSpPr/>
            <p:nvPr userDrawn="1"/>
          </p:nvGrpSpPr>
          <p:grpSpPr>
            <a:xfrm>
              <a:off x="8293853" y="931539"/>
              <a:ext cx="3518773" cy="1739005"/>
              <a:chOff x="7132627" y="479425"/>
              <a:chExt cx="4359825" cy="2154661"/>
            </a:xfrm>
          </p:grpSpPr>
          <p:sp>
            <p:nvSpPr>
              <p:cNvPr id="192" name="Oval 191"/>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Freeform 193"/>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4"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165"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6"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7"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8"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9"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0"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1"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2"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3"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4"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5"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6"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7"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8"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9"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0"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1"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2"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3"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4"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5"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6"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7"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8"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9"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90"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91"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grpSp>
      <p:grpSp>
        <p:nvGrpSpPr>
          <p:cNvPr id="196" name="Group 195"/>
          <p:cNvGrpSpPr/>
          <p:nvPr userDrawn="1"/>
        </p:nvGrpSpPr>
        <p:grpSpPr>
          <a:xfrm>
            <a:off x="8856175" y="2250707"/>
            <a:ext cx="2797744" cy="1381604"/>
            <a:chOff x="8284462" y="929983"/>
            <a:chExt cx="3528164" cy="1742058"/>
          </a:xfrm>
        </p:grpSpPr>
        <p:grpSp>
          <p:nvGrpSpPr>
            <p:cNvPr id="197" name="Group 196"/>
            <p:cNvGrpSpPr/>
            <p:nvPr userDrawn="1"/>
          </p:nvGrpSpPr>
          <p:grpSpPr>
            <a:xfrm>
              <a:off x="8293853" y="931539"/>
              <a:ext cx="3518773" cy="1739005"/>
              <a:chOff x="7132627" y="479425"/>
              <a:chExt cx="4359825" cy="2154661"/>
            </a:xfrm>
          </p:grpSpPr>
          <p:sp>
            <p:nvSpPr>
              <p:cNvPr id="226" name="Oval 225"/>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227"/>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199"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0"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1"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2"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3"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4"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5"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6"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7"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8"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9"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0"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1"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2"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3"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4"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5"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6"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7"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8"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9"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0"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1"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2"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3"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4"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5"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grpSp>
      <p:grpSp>
        <p:nvGrpSpPr>
          <p:cNvPr id="230" name="Group 142"/>
          <p:cNvGrpSpPr>
            <a:grpSpLocks noChangeAspect="1"/>
          </p:cNvGrpSpPr>
          <p:nvPr userDrawn="1"/>
        </p:nvGrpSpPr>
        <p:grpSpPr bwMode="auto">
          <a:xfrm>
            <a:off x="7310858" y="1595734"/>
            <a:ext cx="2383860" cy="4272131"/>
            <a:chOff x="2911" y="400"/>
            <a:chExt cx="2013" cy="3607"/>
          </a:xfrm>
        </p:grpSpPr>
        <p:sp>
          <p:nvSpPr>
            <p:cNvPr id="231"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2"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3"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4"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5"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6"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7"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8"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9"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0" name="Rectangle 151"/>
            <p:cNvSpPr>
              <a:spLocks noChangeArrowheads="1"/>
            </p:cNvSpPr>
            <p:nvPr/>
          </p:nvSpPr>
          <p:spPr bwMode="auto">
            <a:xfrm>
              <a:off x="3176" y="1206"/>
              <a:ext cx="368" cy="36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1" name="Rectangle 152"/>
            <p:cNvSpPr>
              <a:spLocks noChangeArrowheads="1"/>
            </p:cNvSpPr>
            <p:nvPr/>
          </p:nvSpPr>
          <p:spPr bwMode="auto">
            <a:xfrm>
              <a:off x="3582" y="1206"/>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2" name="Rectangle 153"/>
            <p:cNvSpPr>
              <a:spLocks noChangeArrowheads="1"/>
            </p:cNvSpPr>
            <p:nvPr/>
          </p:nvSpPr>
          <p:spPr bwMode="auto">
            <a:xfrm>
              <a:off x="3176" y="1614"/>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3" name="Rectangle 154"/>
            <p:cNvSpPr>
              <a:spLocks noChangeArrowheads="1"/>
            </p:cNvSpPr>
            <p:nvPr/>
          </p:nvSpPr>
          <p:spPr bwMode="auto">
            <a:xfrm>
              <a:off x="3379"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4" name="Rectangle 155"/>
            <p:cNvSpPr>
              <a:spLocks noChangeArrowheads="1"/>
            </p:cNvSpPr>
            <p:nvPr/>
          </p:nvSpPr>
          <p:spPr bwMode="auto">
            <a:xfrm>
              <a:off x="3582"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5" name="Rectangle 156"/>
            <p:cNvSpPr>
              <a:spLocks noChangeArrowheads="1"/>
            </p:cNvSpPr>
            <p:nvPr/>
          </p:nvSpPr>
          <p:spPr bwMode="auto">
            <a:xfrm>
              <a:off x="3176" y="1817"/>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6" name="Rectangle 157"/>
            <p:cNvSpPr>
              <a:spLocks noChangeArrowheads="1"/>
            </p:cNvSpPr>
            <p:nvPr/>
          </p:nvSpPr>
          <p:spPr bwMode="auto">
            <a:xfrm>
              <a:off x="3379"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7" name="Rectangle 158"/>
            <p:cNvSpPr>
              <a:spLocks noChangeArrowheads="1"/>
            </p:cNvSpPr>
            <p:nvPr/>
          </p:nvSpPr>
          <p:spPr bwMode="auto">
            <a:xfrm>
              <a:off x="3582"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8" name="Rectangle 159"/>
            <p:cNvSpPr>
              <a:spLocks noChangeArrowheads="1"/>
            </p:cNvSpPr>
            <p:nvPr/>
          </p:nvSpPr>
          <p:spPr bwMode="auto">
            <a:xfrm>
              <a:off x="3176" y="2023"/>
              <a:ext cx="571"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9" name="Rectangle 160"/>
            <p:cNvSpPr>
              <a:spLocks noChangeArrowheads="1"/>
            </p:cNvSpPr>
            <p:nvPr/>
          </p:nvSpPr>
          <p:spPr bwMode="auto">
            <a:xfrm>
              <a:off x="3582" y="1409"/>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0"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chemeClr val="bg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1"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2"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3"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4"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5"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6"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7"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8" name="Rectangle 169"/>
            <p:cNvSpPr>
              <a:spLocks noChangeArrowheads="1"/>
            </p:cNvSpPr>
            <p:nvPr/>
          </p:nvSpPr>
          <p:spPr bwMode="auto">
            <a:xfrm>
              <a:off x="4038" y="528"/>
              <a:ext cx="201" cy="20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9" name="Rectangle 170"/>
            <p:cNvSpPr>
              <a:spLocks noChangeArrowheads="1"/>
            </p:cNvSpPr>
            <p:nvPr/>
          </p:nvSpPr>
          <p:spPr bwMode="auto">
            <a:xfrm>
              <a:off x="4260" y="639"/>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0" name="Rectangle 171"/>
            <p:cNvSpPr>
              <a:spLocks noChangeArrowheads="1"/>
            </p:cNvSpPr>
            <p:nvPr/>
          </p:nvSpPr>
          <p:spPr bwMode="auto">
            <a:xfrm>
              <a:off x="4260" y="528"/>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1" name="Rectangle 172"/>
            <p:cNvSpPr>
              <a:spLocks noChangeArrowheads="1"/>
            </p:cNvSpPr>
            <p:nvPr/>
          </p:nvSpPr>
          <p:spPr bwMode="auto">
            <a:xfrm>
              <a:off x="4260"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2" name="Rectangle 173"/>
            <p:cNvSpPr>
              <a:spLocks noChangeArrowheads="1"/>
            </p:cNvSpPr>
            <p:nvPr/>
          </p:nvSpPr>
          <p:spPr bwMode="auto">
            <a:xfrm>
              <a:off x="4149"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3" name="Rectangle 174"/>
            <p:cNvSpPr>
              <a:spLocks noChangeArrowheads="1"/>
            </p:cNvSpPr>
            <p:nvPr/>
          </p:nvSpPr>
          <p:spPr bwMode="auto">
            <a:xfrm>
              <a:off x="4038"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4" name="Rectangle 175"/>
            <p:cNvSpPr>
              <a:spLocks noChangeArrowheads="1"/>
            </p:cNvSpPr>
            <p:nvPr/>
          </p:nvSpPr>
          <p:spPr bwMode="auto">
            <a:xfrm>
              <a:off x="4038"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5" name="Rectangle 176"/>
            <p:cNvSpPr>
              <a:spLocks noChangeArrowheads="1"/>
            </p:cNvSpPr>
            <p:nvPr/>
          </p:nvSpPr>
          <p:spPr bwMode="auto">
            <a:xfrm>
              <a:off x="4149"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6" name="Rectangle 177"/>
            <p:cNvSpPr>
              <a:spLocks noChangeArrowheads="1"/>
            </p:cNvSpPr>
            <p:nvPr/>
          </p:nvSpPr>
          <p:spPr bwMode="auto">
            <a:xfrm>
              <a:off x="4260"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7" name="Rectangle 178"/>
            <p:cNvSpPr>
              <a:spLocks noChangeArrowheads="1"/>
            </p:cNvSpPr>
            <p:nvPr/>
          </p:nvSpPr>
          <p:spPr bwMode="auto">
            <a:xfrm>
              <a:off x="4260"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8" name="Rectangle 179"/>
            <p:cNvSpPr>
              <a:spLocks noChangeArrowheads="1"/>
            </p:cNvSpPr>
            <p:nvPr/>
          </p:nvSpPr>
          <p:spPr bwMode="auto">
            <a:xfrm>
              <a:off x="4149"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9" name="Rectangle 180"/>
            <p:cNvSpPr>
              <a:spLocks noChangeArrowheads="1"/>
            </p:cNvSpPr>
            <p:nvPr/>
          </p:nvSpPr>
          <p:spPr bwMode="auto">
            <a:xfrm>
              <a:off x="4038"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0"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1"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2"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3"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4"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5"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6"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7"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_Option">
    <p:bg bwMode="auto">
      <p:bgPr>
        <a:solidFill>
          <a:srgbClr val="525252"/>
        </a:solidFill>
        <a:effectLst/>
      </p:bgPr>
    </p:bg>
    <p:spTree>
      <p:nvGrpSpPr>
        <p:cNvPr id="1" name=""/>
        <p:cNvGrpSpPr/>
        <p:nvPr/>
      </p:nvGrpSpPr>
      <p:grpSpPr>
        <a:xfrm>
          <a:off x="0" y="0"/>
          <a:ext cx="0" cy="0"/>
          <a:chOff x="0" y="0"/>
          <a:chExt cx="0" cy="0"/>
        </a:xfrm>
      </p:grpSpPr>
      <p:grpSp>
        <p:nvGrpSpPr>
          <p:cNvPr id="184" name="Group 183"/>
          <p:cNvGrpSpPr/>
          <p:nvPr userDrawn="1"/>
        </p:nvGrpSpPr>
        <p:grpSpPr>
          <a:xfrm>
            <a:off x="459102" y="470067"/>
            <a:ext cx="1421412" cy="309218"/>
            <a:chOff x="468308" y="479425"/>
            <a:chExt cx="1449914" cy="315374"/>
          </a:xfrm>
        </p:grpSpPr>
        <p:pic>
          <p:nvPicPr>
            <p:cNvPr id="185" name="Picture 184"/>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186" name="Picture 185"/>
            <p:cNvPicPr>
              <a:picLocks noChangeAspect="1"/>
            </p:cNvPicPr>
            <p:nvPr userDrawn="1"/>
          </p:nvPicPr>
          <p:blipFill>
            <a:blip r:embed="rId3"/>
            <a:stretch>
              <a:fillRect/>
            </a:stretch>
          </p:blipFill>
          <p:spPr bwMode="black">
            <a:xfrm>
              <a:off x="468308" y="479425"/>
              <a:ext cx="310896" cy="310896"/>
            </a:xfrm>
            <a:prstGeom prst="rect">
              <a:avLst/>
            </a:prstGeom>
          </p:spPr>
        </p:pic>
      </p:grpSp>
      <p:sp>
        <p:nvSpPr>
          <p:cNvPr id="8" name="Title 1"/>
          <p:cNvSpPr>
            <a:spLocks noGrp="1"/>
          </p:cNvSpPr>
          <p:nvPr userDrawn="1">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32075">
                      <a:schemeClr val="tx1"/>
                    </a:gs>
                    <a:gs pos="53000">
                      <a:schemeClr val="tx1"/>
                    </a:gs>
                  </a:gsLst>
                  <a:lin ang="5400000" scaled="0"/>
                </a:gradFill>
              </a:defRPr>
            </a:lvl1pPr>
          </a:lstStyle>
          <a:p>
            <a:r>
              <a:rPr lang="en-US"/>
              <a:t>Event name here</a:t>
            </a:r>
          </a:p>
        </p:txBody>
      </p:sp>
      <p:sp>
        <p:nvSpPr>
          <p:cNvPr id="10" name="Text Placeholder 2"/>
          <p:cNvSpPr>
            <a:spLocks noGrp="1"/>
          </p:cNvSpPr>
          <p:nvPr userDrawn="1">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32075">
                      <a:schemeClr val="tx1"/>
                    </a:gs>
                    <a:gs pos="53000">
                      <a:schemeClr val="tx1"/>
                    </a:gs>
                  </a:gsLst>
                  <a:lin ang="5400000" scaled="0"/>
                </a:gradFill>
                <a:latin typeface="+mn-lt"/>
              </a:defRPr>
            </a:lvl1pPr>
          </a:lstStyle>
          <a:p>
            <a:pPr lvl="0"/>
            <a:r>
              <a:rPr lang="en-US"/>
              <a:t>City | Date</a:t>
            </a:r>
          </a:p>
        </p:txBody>
      </p:sp>
      <p:grpSp>
        <p:nvGrpSpPr>
          <p:cNvPr id="96" name="Group 95"/>
          <p:cNvGrpSpPr/>
          <p:nvPr userDrawn="1"/>
        </p:nvGrpSpPr>
        <p:grpSpPr>
          <a:xfrm>
            <a:off x="459103" y="5435107"/>
            <a:ext cx="2139996" cy="454926"/>
            <a:chOff x="2235201" y="5027614"/>
            <a:chExt cx="3160712" cy="671816"/>
          </a:xfrm>
        </p:grpSpPr>
        <p:sp>
          <p:nvSpPr>
            <p:cNvPr id="97"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98"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99"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0"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1"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2"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3"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4"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grpSp>
          <p:nvGrpSpPr>
            <p:cNvPr id="105" name="Group 104"/>
            <p:cNvGrpSpPr/>
            <p:nvPr/>
          </p:nvGrpSpPr>
          <p:grpSpPr>
            <a:xfrm>
              <a:off x="2746376" y="5544737"/>
              <a:ext cx="2138362" cy="154693"/>
              <a:chOff x="2395538" y="5508609"/>
              <a:chExt cx="2765425" cy="200056"/>
            </a:xfrm>
            <a:solidFill>
              <a:schemeClr val="bg2">
                <a:lumMod val="50000"/>
              </a:schemeClr>
            </a:solidFill>
          </p:grpSpPr>
          <p:sp>
            <p:nvSpPr>
              <p:cNvPr id="106"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07"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08"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109"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0"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1"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2"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3"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grpSp>
        <p:nvGrpSpPr>
          <p:cNvPr id="114" name="Group 113"/>
          <p:cNvGrpSpPr>
            <a:grpSpLocks noChangeAspect="1"/>
          </p:cNvGrpSpPr>
          <p:nvPr userDrawn="1"/>
        </p:nvGrpSpPr>
        <p:grpSpPr bwMode="auto">
          <a:xfrm>
            <a:off x="4088682" y="2128645"/>
            <a:ext cx="8128519" cy="5424450"/>
            <a:chOff x="2624" y="1387"/>
            <a:chExt cx="5223" cy="3485"/>
          </a:xfrm>
        </p:grpSpPr>
        <p:sp>
          <p:nvSpPr>
            <p:cNvPr id="115" name="AutoShape 3"/>
            <p:cNvSpPr>
              <a:spLocks noChangeAspect="1" noChangeArrowheads="1" noTextEdit="1"/>
            </p:cNvSpPr>
            <p:nvPr userDrawn="1"/>
          </p:nvSpPr>
          <p:spPr bwMode="auto">
            <a:xfrm>
              <a:off x="2624" y="1387"/>
              <a:ext cx="5223" cy="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6" name="Freeform 5"/>
            <p:cNvSpPr>
              <a:spLocks/>
            </p:cNvSpPr>
            <p:nvPr userDrawn="1"/>
          </p:nvSpPr>
          <p:spPr bwMode="auto">
            <a:xfrm>
              <a:off x="2978" y="3483"/>
              <a:ext cx="1181" cy="944"/>
            </a:xfrm>
            <a:custGeom>
              <a:avLst/>
              <a:gdLst>
                <a:gd name="T0" fmla="*/ 393 w 1181"/>
                <a:gd name="T1" fmla="*/ 103 h 944"/>
                <a:gd name="T2" fmla="*/ 393 w 1181"/>
                <a:gd name="T3" fmla="*/ 0 h 944"/>
                <a:gd name="T4" fmla="*/ 142 w 1181"/>
                <a:gd name="T5" fmla="*/ 0 h 944"/>
                <a:gd name="T6" fmla="*/ 142 w 1181"/>
                <a:gd name="T7" fmla="*/ 103 h 944"/>
                <a:gd name="T8" fmla="*/ 0 w 1181"/>
                <a:gd name="T9" fmla="*/ 103 h 944"/>
                <a:gd name="T10" fmla="*/ 0 w 1181"/>
                <a:gd name="T11" fmla="*/ 128 h 944"/>
                <a:gd name="T12" fmla="*/ 33 w 1181"/>
                <a:gd name="T13" fmla="*/ 128 h 944"/>
                <a:gd name="T14" fmla="*/ 33 w 1181"/>
                <a:gd name="T15" fmla="*/ 944 h 944"/>
                <a:gd name="T16" fmla="*/ 1148 w 1181"/>
                <a:gd name="T17" fmla="*/ 944 h 944"/>
                <a:gd name="T18" fmla="*/ 1148 w 1181"/>
                <a:gd name="T19" fmla="*/ 128 h 944"/>
                <a:gd name="T20" fmla="*/ 1181 w 1181"/>
                <a:gd name="T21" fmla="*/ 128 h 944"/>
                <a:gd name="T22" fmla="*/ 1181 w 1181"/>
                <a:gd name="T23" fmla="*/ 103 h 944"/>
                <a:gd name="T24" fmla="*/ 393 w 1181"/>
                <a:gd name="T25" fmla="*/ 10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1" h="944">
                  <a:moveTo>
                    <a:pt x="393" y="103"/>
                  </a:moveTo>
                  <a:lnTo>
                    <a:pt x="393" y="0"/>
                  </a:lnTo>
                  <a:lnTo>
                    <a:pt x="142" y="0"/>
                  </a:lnTo>
                  <a:lnTo>
                    <a:pt x="142" y="103"/>
                  </a:lnTo>
                  <a:lnTo>
                    <a:pt x="0" y="103"/>
                  </a:lnTo>
                  <a:lnTo>
                    <a:pt x="0" y="128"/>
                  </a:lnTo>
                  <a:lnTo>
                    <a:pt x="33" y="128"/>
                  </a:lnTo>
                  <a:lnTo>
                    <a:pt x="33" y="944"/>
                  </a:lnTo>
                  <a:lnTo>
                    <a:pt x="1148" y="944"/>
                  </a:lnTo>
                  <a:lnTo>
                    <a:pt x="1148" y="128"/>
                  </a:lnTo>
                  <a:lnTo>
                    <a:pt x="1181" y="128"/>
                  </a:lnTo>
                  <a:lnTo>
                    <a:pt x="1181" y="103"/>
                  </a:lnTo>
                  <a:lnTo>
                    <a:pt x="393" y="103"/>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7" name="Freeform 6"/>
            <p:cNvSpPr>
              <a:spLocks/>
            </p:cNvSpPr>
            <p:nvPr userDrawn="1"/>
          </p:nvSpPr>
          <p:spPr bwMode="auto">
            <a:xfrm>
              <a:off x="4299" y="3620"/>
              <a:ext cx="1012" cy="807"/>
            </a:xfrm>
            <a:custGeom>
              <a:avLst/>
              <a:gdLst>
                <a:gd name="T0" fmla="*/ 335 w 1012"/>
                <a:gd name="T1" fmla="*/ 87 h 807"/>
                <a:gd name="T2" fmla="*/ 335 w 1012"/>
                <a:gd name="T3" fmla="*/ 0 h 807"/>
                <a:gd name="T4" fmla="*/ 120 w 1012"/>
                <a:gd name="T5" fmla="*/ 0 h 807"/>
                <a:gd name="T6" fmla="*/ 120 w 1012"/>
                <a:gd name="T7" fmla="*/ 87 h 807"/>
                <a:gd name="T8" fmla="*/ 0 w 1012"/>
                <a:gd name="T9" fmla="*/ 87 h 807"/>
                <a:gd name="T10" fmla="*/ 0 w 1012"/>
                <a:gd name="T11" fmla="*/ 108 h 807"/>
                <a:gd name="T12" fmla="*/ 27 w 1012"/>
                <a:gd name="T13" fmla="*/ 108 h 807"/>
                <a:gd name="T14" fmla="*/ 27 w 1012"/>
                <a:gd name="T15" fmla="*/ 807 h 807"/>
                <a:gd name="T16" fmla="*/ 985 w 1012"/>
                <a:gd name="T17" fmla="*/ 807 h 807"/>
                <a:gd name="T18" fmla="*/ 985 w 1012"/>
                <a:gd name="T19" fmla="*/ 108 h 807"/>
                <a:gd name="T20" fmla="*/ 1012 w 1012"/>
                <a:gd name="T21" fmla="*/ 108 h 807"/>
                <a:gd name="T22" fmla="*/ 1012 w 1012"/>
                <a:gd name="T23" fmla="*/ 87 h 807"/>
                <a:gd name="T24" fmla="*/ 335 w 1012"/>
                <a:gd name="T25" fmla="*/ 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07">
                  <a:moveTo>
                    <a:pt x="335" y="87"/>
                  </a:moveTo>
                  <a:lnTo>
                    <a:pt x="335" y="0"/>
                  </a:lnTo>
                  <a:lnTo>
                    <a:pt x="120" y="0"/>
                  </a:lnTo>
                  <a:lnTo>
                    <a:pt x="120" y="87"/>
                  </a:lnTo>
                  <a:lnTo>
                    <a:pt x="0" y="87"/>
                  </a:lnTo>
                  <a:lnTo>
                    <a:pt x="0" y="108"/>
                  </a:lnTo>
                  <a:lnTo>
                    <a:pt x="27" y="108"/>
                  </a:lnTo>
                  <a:lnTo>
                    <a:pt x="27" y="807"/>
                  </a:lnTo>
                  <a:lnTo>
                    <a:pt x="985" y="807"/>
                  </a:lnTo>
                  <a:lnTo>
                    <a:pt x="985" y="108"/>
                  </a:lnTo>
                  <a:lnTo>
                    <a:pt x="1012" y="108"/>
                  </a:lnTo>
                  <a:lnTo>
                    <a:pt x="1012" y="87"/>
                  </a:lnTo>
                  <a:lnTo>
                    <a:pt x="335" y="87"/>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8" name="Freeform 7"/>
            <p:cNvSpPr>
              <a:spLocks/>
            </p:cNvSpPr>
            <p:nvPr userDrawn="1"/>
          </p:nvSpPr>
          <p:spPr bwMode="auto">
            <a:xfrm>
              <a:off x="5813" y="1814"/>
              <a:ext cx="1662" cy="1095"/>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9" name="Freeform 8"/>
            <p:cNvSpPr>
              <a:spLocks noEditPoints="1"/>
            </p:cNvSpPr>
            <p:nvPr userDrawn="1"/>
          </p:nvSpPr>
          <p:spPr bwMode="auto">
            <a:xfrm>
              <a:off x="4864" y="2491"/>
              <a:ext cx="1460" cy="1458"/>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0" name="Freeform 10"/>
            <p:cNvSpPr>
              <a:spLocks noEditPoints="1"/>
            </p:cNvSpPr>
            <p:nvPr userDrawn="1"/>
          </p:nvSpPr>
          <p:spPr bwMode="auto">
            <a:xfrm>
              <a:off x="4864" y="2712"/>
              <a:ext cx="1239" cy="1237"/>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1" name="Freeform 12"/>
            <p:cNvSpPr>
              <a:spLocks noEditPoints="1"/>
            </p:cNvSpPr>
            <p:nvPr userDrawn="1"/>
          </p:nvSpPr>
          <p:spPr bwMode="auto">
            <a:xfrm>
              <a:off x="4864" y="2945"/>
              <a:ext cx="1003" cy="1004"/>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2" name="Oval 13"/>
            <p:cNvSpPr>
              <a:spLocks noChangeArrowheads="1"/>
            </p:cNvSpPr>
            <p:nvPr userDrawn="1"/>
          </p:nvSpPr>
          <p:spPr bwMode="auto">
            <a:xfrm>
              <a:off x="4873" y="3166"/>
              <a:ext cx="774" cy="77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3" name="Freeform 14"/>
            <p:cNvSpPr>
              <a:spLocks noEditPoints="1"/>
            </p:cNvSpPr>
            <p:nvPr userDrawn="1"/>
          </p:nvSpPr>
          <p:spPr bwMode="auto">
            <a:xfrm>
              <a:off x="5063" y="3396"/>
              <a:ext cx="387" cy="326"/>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4" name="Freeform 15"/>
            <p:cNvSpPr>
              <a:spLocks/>
            </p:cNvSpPr>
            <p:nvPr userDrawn="1"/>
          </p:nvSpPr>
          <p:spPr bwMode="auto">
            <a:xfrm>
              <a:off x="3637" y="2990"/>
              <a:ext cx="1094" cy="1437"/>
            </a:xfrm>
            <a:custGeom>
              <a:avLst/>
              <a:gdLst>
                <a:gd name="T0" fmla="*/ 598 w 1094"/>
                <a:gd name="T1" fmla="*/ 155 h 1437"/>
                <a:gd name="T2" fmla="*/ 598 w 1094"/>
                <a:gd name="T3" fmla="*/ 0 h 1437"/>
                <a:gd name="T4" fmla="*/ 211 w 1094"/>
                <a:gd name="T5" fmla="*/ 0 h 1437"/>
                <a:gd name="T6" fmla="*/ 211 w 1094"/>
                <a:gd name="T7" fmla="*/ 155 h 1437"/>
                <a:gd name="T8" fmla="*/ 0 w 1094"/>
                <a:gd name="T9" fmla="*/ 155 h 1437"/>
                <a:gd name="T10" fmla="*/ 0 w 1094"/>
                <a:gd name="T11" fmla="*/ 194 h 1437"/>
                <a:gd name="T12" fmla="*/ 48 w 1094"/>
                <a:gd name="T13" fmla="*/ 194 h 1437"/>
                <a:gd name="T14" fmla="*/ 48 w 1094"/>
                <a:gd name="T15" fmla="*/ 1437 h 1437"/>
                <a:gd name="T16" fmla="*/ 1045 w 1094"/>
                <a:gd name="T17" fmla="*/ 1437 h 1437"/>
                <a:gd name="T18" fmla="*/ 1045 w 1094"/>
                <a:gd name="T19" fmla="*/ 194 h 1437"/>
                <a:gd name="T20" fmla="*/ 1094 w 1094"/>
                <a:gd name="T21" fmla="*/ 194 h 1437"/>
                <a:gd name="T22" fmla="*/ 1094 w 1094"/>
                <a:gd name="T23" fmla="*/ 155 h 1437"/>
                <a:gd name="T24" fmla="*/ 598 w 1094"/>
                <a:gd name="T25" fmla="*/ 155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4" h="1437">
                  <a:moveTo>
                    <a:pt x="598" y="155"/>
                  </a:moveTo>
                  <a:lnTo>
                    <a:pt x="598" y="0"/>
                  </a:lnTo>
                  <a:lnTo>
                    <a:pt x="211" y="0"/>
                  </a:lnTo>
                  <a:lnTo>
                    <a:pt x="211" y="155"/>
                  </a:lnTo>
                  <a:lnTo>
                    <a:pt x="0" y="155"/>
                  </a:lnTo>
                  <a:lnTo>
                    <a:pt x="0" y="194"/>
                  </a:lnTo>
                  <a:lnTo>
                    <a:pt x="48" y="194"/>
                  </a:lnTo>
                  <a:lnTo>
                    <a:pt x="48" y="1437"/>
                  </a:lnTo>
                  <a:lnTo>
                    <a:pt x="1045" y="1437"/>
                  </a:lnTo>
                  <a:lnTo>
                    <a:pt x="1045" y="194"/>
                  </a:lnTo>
                  <a:lnTo>
                    <a:pt x="1094" y="194"/>
                  </a:lnTo>
                  <a:lnTo>
                    <a:pt x="1094" y="155"/>
                  </a:lnTo>
                  <a:lnTo>
                    <a:pt x="598" y="155"/>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5" name="Rectangle 16"/>
            <p:cNvSpPr>
              <a:spLocks noChangeArrowheads="1"/>
            </p:cNvSpPr>
            <p:nvPr userDrawn="1"/>
          </p:nvSpPr>
          <p:spPr bwMode="auto">
            <a:xfrm>
              <a:off x="4235"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6" name="Rectangle 17"/>
            <p:cNvSpPr>
              <a:spLocks noChangeArrowheads="1"/>
            </p:cNvSpPr>
            <p:nvPr userDrawn="1"/>
          </p:nvSpPr>
          <p:spPr bwMode="auto">
            <a:xfrm>
              <a:off x="4008"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7" name="Rectangle 18"/>
            <p:cNvSpPr>
              <a:spLocks noChangeArrowheads="1"/>
            </p:cNvSpPr>
            <p:nvPr userDrawn="1"/>
          </p:nvSpPr>
          <p:spPr bwMode="auto">
            <a:xfrm>
              <a:off x="3785" y="3296"/>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8" name="Rectangle 19"/>
            <p:cNvSpPr>
              <a:spLocks noChangeArrowheads="1"/>
            </p:cNvSpPr>
            <p:nvPr userDrawn="1"/>
          </p:nvSpPr>
          <p:spPr bwMode="auto">
            <a:xfrm>
              <a:off x="3785" y="3520"/>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9" name="Rectangle 20"/>
            <p:cNvSpPr>
              <a:spLocks noChangeArrowheads="1"/>
            </p:cNvSpPr>
            <p:nvPr userDrawn="1"/>
          </p:nvSpPr>
          <p:spPr bwMode="auto">
            <a:xfrm>
              <a:off x="3785" y="3744"/>
              <a:ext cx="804" cy="13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30" name="Rectangle 21"/>
            <p:cNvSpPr>
              <a:spLocks noChangeArrowheads="1"/>
            </p:cNvSpPr>
            <p:nvPr userDrawn="1"/>
          </p:nvSpPr>
          <p:spPr bwMode="auto">
            <a:xfrm>
              <a:off x="3785" y="3967"/>
              <a:ext cx="804" cy="13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accent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433164"/>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459102" y="470067"/>
            <a:ext cx="1421412" cy="309218"/>
            <a:chOff x="468308" y="479425"/>
            <a:chExt cx="1449914" cy="315374"/>
          </a:xfrm>
        </p:grpSpPr>
        <p:pic>
          <p:nvPicPr>
            <p:cNvPr id="7" name="Picture 6"/>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8" name="Picture 7"/>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1" name="Group 10"/>
          <p:cNvGrpSpPr/>
          <p:nvPr userDrawn="1"/>
        </p:nvGrpSpPr>
        <p:grpSpPr>
          <a:xfrm>
            <a:off x="459103" y="5435107"/>
            <a:ext cx="2139996" cy="454926"/>
            <a:chOff x="2235201" y="5027614"/>
            <a:chExt cx="3160712" cy="671816"/>
          </a:xfrm>
        </p:grpSpPr>
        <p:sp>
          <p:nvSpPr>
            <p:cNvPr id="13"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4"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5"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6"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7"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8"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9"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20"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grpSp>
          <p:nvGrpSpPr>
            <p:cNvPr id="21" name="Group 20"/>
            <p:cNvGrpSpPr/>
            <p:nvPr/>
          </p:nvGrpSpPr>
          <p:grpSpPr>
            <a:xfrm>
              <a:off x="2746376" y="5544737"/>
              <a:ext cx="2138362" cy="154693"/>
              <a:chOff x="2395538" y="5508609"/>
              <a:chExt cx="2765425" cy="200056"/>
            </a:xfrm>
            <a:solidFill>
              <a:schemeClr val="bg2">
                <a:lumMod val="50000"/>
              </a:schemeClr>
            </a:solidFill>
          </p:grpSpPr>
          <p:sp>
            <p:nvSpPr>
              <p:cNvPr id="22"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3"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4"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25"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6"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7"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8"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9"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1" y="274206"/>
            <a:ext cx="1947104" cy="716043"/>
          </a:xfrm>
          <a:prstGeom prst="rect">
            <a:avLst/>
          </a:prstGeom>
        </p:spPr>
      </p:pic>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2" y="200781"/>
            <a:ext cx="1947100" cy="716042"/>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1" y="274206"/>
            <a:ext cx="1947104" cy="71604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2" y="200781"/>
            <a:ext cx="1947100" cy="716042"/>
          </a:xfrm>
          <a:prstGeom prst="rect">
            <a:avLst/>
          </a:prstGeom>
        </p:spPr>
      </p:pic>
    </p:spTree>
    <p:extLst>
      <p:ext uri="{BB962C8B-B14F-4D97-AF65-F5344CB8AC3E}">
        <p14:creationId xmlns:p14="http://schemas.microsoft.com/office/powerpoint/2010/main" val="2684284101"/>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80845"/>
          </a:xfrm>
        </p:spPr>
        <p:txBody>
          <a:bodyPr wrap="square">
            <a:spAutoFit/>
          </a:bodyPr>
          <a:lstStyle>
            <a:lvl1pPr marL="281623" indent="-281623">
              <a:spcBef>
                <a:spcPts val="1200"/>
              </a:spcBef>
              <a:buClr>
                <a:schemeClr val="tx2"/>
              </a:buClr>
              <a:buFont typeface="Arial" pitchFamily="34" charset="0"/>
              <a:buChar char="•"/>
              <a:defRPr lang="en-US" sz="3136" kern="1200" spc="0" baseline="0" dirty="0">
                <a:gradFill>
                  <a:gsLst>
                    <a:gs pos="1250">
                      <a:schemeClr val="tx2"/>
                    </a:gs>
                    <a:gs pos="99000">
                      <a:schemeClr val="tx2"/>
                    </a:gs>
                  </a:gsLst>
                  <a:lin ang="5400000" scaled="0"/>
                </a:gradFill>
                <a:latin typeface="+mj-lt"/>
                <a:ea typeface="+mn-ea"/>
                <a:cs typeface="+mn-cs"/>
              </a:defRPr>
            </a:lvl1pPr>
            <a:lvl2pPr marL="520602" indent="-228557">
              <a:defRPr sz="2353"/>
            </a:lvl2pPr>
            <a:lvl3pPr marL="685671" indent="-165070">
              <a:tabLst/>
              <a:defRPr sz="1961"/>
            </a:lvl3pPr>
            <a:lvl4pPr marL="863437" indent="-177767">
              <a:defRPr/>
            </a:lvl4pPr>
            <a:lvl5pPr marL="1028506" indent="-165070">
              <a:tabLst/>
              <a:defRPr/>
            </a:lvl5pPr>
          </a:lstStyle>
          <a:p>
            <a:pPr marL="281623" marR="0" lvl="0" indent="-281623" algn="l" defTabSz="914192"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grpSp>
        <p:nvGrpSpPr>
          <p:cNvPr id="76" name="Group 75"/>
          <p:cNvGrpSpPr/>
          <p:nvPr userDrawn="1"/>
        </p:nvGrpSpPr>
        <p:grpSpPr>
          <a:xfrm>
            <a:off x="6499666" y="918683"/>
            <a:ext cx="4958350" cy="5157024"/>
            <a:chOff x="6140212" y="563759"/>
            <a:chExt cx="5692749" cy="5920010"/>
          </a:xfrm>
        </p:grpSpPr>
        <p:sp>
          <p:nvSpPr>
            <p:cNvPr id="74" name="Trapezoid 73"/>
            <p:cNvSpPr/>
            <p:nvPr userDrawn="1"/>
          </p:nvSpPr>
          <p:spPr bwMode="auto">
            <a:xfrm>
              <a:off x="7481495" y="2186301"/>
              <a:ext cx="3156720" cy="4198437"/>
            </a:xfrm>
            <a:prstGeom prst="trapezoid">
              <a:avLst/>
            </a:prstGeom>
            <a:solidFill>
              <a:srgbClr val="FFF10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userDrawn="1"/>
          </p:nvSpPr>
          <p:spPr bwMode="auto">
            <a:xfrm>
              <a:off x="8069556" y="563759"/>
              <a:ext cx="1992258" cy="1992258"/>
            </a:xfrm>
            <a:prstGeom prst="ellipse">
              <a:avLst/>
            </a:prstGeom>
            <a:noFill/>
            <a:ln w="88900">
              <a:solidFill>
                <a:srgbClr val="FFF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p:cNvSpPr/>
            <p:nvPr userDrawn="1"/>
          </p:nvSpPr>
          <p:spPr bwMode="auto">
            <a:xfrm>
              <a:off x="8233803" y="731916"/>
              <a:ext cx="1655944" cy="1655944"/>
            </a:xfrm>
            <a:prstGeom prst="ellipse">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userDrawn="1"/>
          </p:nvGrpSpPr>
          <p:grpSpPr>
            <a:xfrm>
              <a:off x="6140212" y="1606808"/>
              <a:ext cx="3528164" cy="1742058"/>
              <a:chOff x="8284462" y="929983"/>
              <a:chExt cx="3528164" cy="1742058"/>
            </a:xfrm>
          </p:grpSpPr>
          <p:grpSp>
            <p:nvGrpSpPr>
              <p:cNvPr id="40" name="Group 39"/>
              <p:cNvGrpSpPr/>
              <p:nvPr userDrawn="1"/>
            </p:nvGrpSpPr>
            <p:grpSpPr>
              <a:xfrm>
                <a:off x="8293853" y="931539"/>
                <a:ext cx="3518773" cy="1739005"/>
                <a:chOff x="7132627" y="479425"/>
                <a:chExt cx="4359825" cy="2154661"/>
              </a:xfrm>
            </p:grpSpPr>
            <p:sp>
              <p:nvSpPr>
                <p:cNvPr id="69" name="Oval 68"/>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60"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2"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3"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4"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5"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6"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7"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8"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9"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0"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1"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2"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3"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4"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5"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6"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7"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8"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9"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1"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2"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3"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4"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5"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6"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7"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8"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grpSp>
        </p:grpSp>
        <p:grpSp>
          <p:nvGrpSpPr>
            <p:cNvPr id="4" name="Group 3"/>
            <p:cNvGrpSpPr/>
            <p:nvPr userDrawn="1"/>
          </p:nvGrpSpPr>
          <p:grpSpPr>
            <a:xfrm>
              <a:off x="9276205" y="1231465"/>
              <a:ext cx="2556756" cy="1262418"/>
              <a:chOff x="8284462" y="929983"/>
              <a:chExt cx="3528164" cy="1742058"/>
            </a:xfrm>
          </p:grpSpPr>
          <p:grpSp>
            <p:nvGrpSpPr>
              <p:cNvPr id="6" name="Group 5"/>
              <p:cNvGrpSpPr/>
              <p:nvPr userDrawn="1"/>
            </p:nvGrpSpPr>
            <p:grpSpPr>
              <a:xfrm>
                <a:off x="8293853" y="931539"/>
                <a:ext cx="3518773" cy="1739005"/>
                <a:chOff x="7132627" y="479425"/>
                <a:chExt cx="4359825" cy="2154661"/>
              </a:xfrm>
            </p:grpSpPr>
            <p:sp>
              <p:nvSpPr>
                <p:cNvPr id="35" name="Oval 34"/>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36"/>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8"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9"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0"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1"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2"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3"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4"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5"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6"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7"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8"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9"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0"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1"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2"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3"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4"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5"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6"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7"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8"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9"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0"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1"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2"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3"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4"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grpSp>
        </p:grpSp>
        <p:sp>
          <p:nvSpPr>
            <p:cNvPr id="75" name="Oval 74"/>
            <p:cNvSpPr/>
            <p:nvPr userDrawn="1"/>
          </p:nvSpPr>
          <p:spPr bwMode="auto">
            <a:xfrm>
              <a:off x="7481944" y="6300891"/>
              <a:ext cx="3156271" cy="182878"/>
            </a:xfrm>
            <a:prstGeom prst="ellipse">
              <a:avLst/>
            </a:prstGeom>
            <a:solidFill>
              <a:srgbClr val="FFF1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Trapezoid 81"/>
            <p:cNvSpPr/>
            <p:nvPr userDrawn="1"/>
          </p:nvSpPr>
          <p:spPr bwMode="auto">
            <a:xfrm>
              <a:off x="8088067" y="4564465"/>
              <a:ext cx="1927691" cy="1829613"/>
            </a:xfrm>
            <a:prstGeom prst="trapezoid">
              <a:avLst>
                <a:gd name="adj" fmla="val 16162"/>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userDrawn="1"/>
          </p:nvSpPr>
          <p:spPr bwMode="auto">
            <a:xfrm>
              <a:off x="8088069" y="6346666"/>
              <a:ext cx="1927690" cy="91326"/>
            </a:xfrm>
            <a:prstGeom prst="ellipse">
              <a:avLst/>
            </a:prstGeom>
            <a:solidFill>
              <a:srgbClr val="CADA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C5D40C"/>
                </a:solidFill>
                <a:ea typeface="Segoe UI" pitchFamily="34" charset="0"/>
                <a:cs typeface="Segoe UI" pitchFamily="34" charset="0"/>
              </a:endParaRPr>
            </a:p>
          </p:txBody>
        </p:sp>
        <p:grpSp>
          <p:nvGrpSpPr>
            <p:cNvPr id="88" name="Group 87"/>
            <p:cNvGrpSpPr/>
            <p:nvPr userDrawn="1"/>
          </p:nvGrpSpPr>
          <p:grpSpPr>
            <a:xfrm>
              <a:off x="8386480" y="4565445"/>
              <a:ext cx="1338244" cy="1014487"/>
              <a:chOff x="8169013" y="3449815"/>
              <a:chExt cx="2928603" cy="2220096"/>
            </a:xfrm>
          </p:grpSpPr>
          <p:sp>
            <p:nvSpPr>
              <p:cNvPr id="84" name="Rectangle 83"/>
              <p:cNvSpPr/>
              <p:nvPr userDrawn="1"/>
            </p:nvSpPr>
            <p:spPr bwMode="auto">
              <a:xfrm>
                <a:off x="9253107" y="5100192"/>
                <a:ext cx="760411" cy="443114"/>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userDrawn="1"/>
            </p:nvSpPr>
            <p:spPr bwMode="auto">
              <a:xfrm>
                <a:off x="8169013" y="3449815"/>
                <a:ext cx="2928603" cy="1903593"/>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userDrawn="1"/>
            </p:nvSpPr>
            <p:spPr bwMode="auto">
              <a:xfrm>
                <a:off x="8274517" y="3549656"/>
                <a:ext cx="2717594" cy="17039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882" b="1">
                  <a:gradFill>
                    <a:gsLst>
                      <a:gs pos="13208">
                        <a:srgbClr val="E81123">
                          <a:lumMod val="10000"/>
                          <a:alpha val="75000"/>
                        </a:srgbClr>
                      </a:gs>
                      <a:gs pos="66000">
                        <a:srgbClr val="E81123">
                          <a:lumMod val="10000"/>
                          <a:alpha val="75000"/>
                        </a:srgbClr>
                      </a:gs>
                    </a:gsLst>
                    <a:lin ang="5400000" scaled="0"/>
                  </a:gradFill>
                  <a:ea typeface="Segoe UI" pitchFamily="34" charset="0"/>
                  <a:cs typeface="Segoe UI" pitchFamily="34" charset="0"/>
                </a:endParaRPr>
              </a:p>
            </p:txBody>
          </p:sp>
          <p:sp>
            <p:nvSpPr>
              <p:cNvPr id="87" name="Rectangle 86"/>
              <p:cNvSpPr/>
              <p:nvPr userDrawn="1"/>
            </p:nvSpPr>
            <p:spPr bwMode="auto">
              <a:xfrm>
                <a:off x="8975281" y="5543306"/>
                <a:ext cx="1316062" cy="12660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2525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6633850" y="1883894"/>
            <a:ext cx="4552100" cy="3163470"/>
            <a:chOff x="7041188" y="3259670"/>
            <a:chExt cx="4643379" cy="3226446"/>
          </a:xfrm>
        </p:grpSpPr>
        <p:sp>
          <p:nvSpPr>
            <p:cNvPr id="14" name="Rectangle 13"/>
            <p:cNvSpPr/>
            <p:nvPr userDrawn="1"/>
          </p:nvSpPr>
          <p:spPr bwMode="auto">
            <a:xfrm>
              <a:off x="7041188" y="3259670"/>
              <a:ext cx="4643379" cy="32264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userDrawn="1"/>
          </p:nvGrpSpPr>
          <p:grpSpPr>
            <a:xfrm>
              <a:off x="7191604" y="3405822"/>
              <a:ext cx="4345907" cy="2930384"/>
              <a:chOff x="5929632" y="1942799"/>
              <a:chExt cx="5760657" cy="3884328"/>
            </a:xfrm>
          </p:grpSpPr>
          <p:sp>
            <p:nvSpPr>
              <p:cNvPr id="3" name="Rectangle 2"/>
              <p:cNvSpPr/>
              <p:nvPr userDrawn="1"/>
            </p:nvSpPr>
            <p:spPr bwMode="auto">
              <a:xfrm>
                <a:off x="5929632" y="1942799"/>
                <a:ext cx="5760657" cy="3566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a:gradFill>
                      <a:gsLst>
                        <a:gs pos="20755">
                          <a:srgbClr val="00188F">
                            <a:alpha val="25000"/>
                          </a:srgbClr>
                        </a:gs>
                        <a:gs pos="43000">
                          <a:srgbClr val="00188F">
                            <a:alpha val="25000"/>
                          </a:srgbClr>
                        </a:gs>
                      </a:gsLst>
                      <a:lin ang="5400000" scaled="0"/>
                    </a:gradFill>
                    <a:ea typeface="Segoe UI" pitchFamily="34" charset="0"/>
                    <a:cs typeface="Segoe UI" pitchFamily="34" charset="0"/>
                  </a:rPr>
                  <a:t>1000100001010101011100011100100010000101010101110001110010001000010101010111000111001000100001010101011100011100100010000101010101110001110010001000010101010111000111001000100001010101</a:t>
                </a:r>
              </a:p>
            </p:txBody>
          </p:sp>
          <p:sp>
            <p:nvSpPr>
              <p:cNvPr id="4" name="Rectangle 3"/>
              <p:cNvSpPr/>
              <p:nvPr userDrawn="1"/>
            </p:nvSpPr>
            <p:spPr bwMode="auto">
              <a:xfrm>
                <a:off x="6309676" y="5714657"/>
                <a:ext cx="5292232" cy="614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userDrawn="1"/>
            </p:nvSpPr>
            <p:spPr bwMode="auto">
              <a:xfrm rot="5400000">
                <a:off x="6022999" y="5660267"/>
                <a:ext cx="179220" cy="1545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6494968" y="5653351"/>
                <a:ext cx="168331" cy="168331"/>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6540513" y="5698896"/>
                <a:ext cx="77238" cy="7723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userDrawn="1"/>
            </p:nvSpPr>
            <p:spPr bwMode="auto">
              <a:xfrm rot="5400000">
                <a:off x="8029950" y="3041119"/>
                <a:ext cx="1588596" cy="136948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userDrawn="1"/>
            </p:nvCxnSpPr>
            <p:spPr>
              <a:xfrm>
                <a:off x="6309676" y="5648177"/>
                <a:ext cx="0" cy="173504"/>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601909" y="5649070"/>
                <a:ext cx="0" cy="17350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26415">
                      <a:srgbClr val="FFFFFF"/>
                    </a:gs>
                    <a:gs pos="46000">
                      <a:srgbClr val="FFFFFF"/>
                    </a:gs>
                  </a:gsLst>
                  <a:lin ang="5400000" scaled="0"/>
                </a:gradFill>
                <a:effectLst/>
                <a:latin typeface="+mj-lt"/>
                <a:ea typeface="+mn-ea"/>
                <a:cs typeface="Segoe UI" pitchFamily="34" charset="0"/>
              </a:defRPr>
            </a:lvl1pPr>
          </a:lstStyle>
          <a:p>
            <a:r>
              <a:rPr lang="en-US"/>
              <a:t>Video title</a:t>
            </a:r>
          </a:p>
        </p:txBody>
      </p:sp>
      <p:grpSp>
        <p:nvGrpSpPr>
          <p:cNvPr id="22" name="Group 21"/>
          <p:cNvGrpSpPr/>
          <p:nvPr userDrawn="1"/>
        </p:nvGrpSpPr>
        <p:grpSpPr>
          <a:xfrm>
            <a:off x="7870950" y="3354866"/>
            <a:ext cx="1261203" cy="3503134"/>
            <a:chOff x="8597802" y="3854941"/>
            <a:chExt cx="1286493" cy="3572872"/>
          </a:xfrm>
        </p:grpSpPr>
        <p:sp>
          <p:nvSpPr>
            <p:cNvPr id="19" name="Freeform 5"/>
            <p:cNvSpPr>
              <a:spLocks/>
            </p:cNvSpPr>
            <p:nvPr userDrawn="1"/>
          </p:nvSpPr>
          <p:spPr bwMode="auto">
            <a:xfrm flipH="1">
              <a:off x="8597802" y="3854941"/>
              <a:ext cx="1286493" cy="2792524"/>
            </a:xfrm>
            <a:custGeom>
              <a:avLst/>
              <a:gdLst>
                <a:gd name="T0" fmla="*/ 265 w 289"/>
                <a:gd name="T1" fmla="*/ 165 h 632"/>
                <a:gd name="T2" fmla="*/ 242 w 289"/>
                <a:gd name="T3" fmla="*/ 188 h 632"/>
                <a:gd name="T4" fmla="*/ 242 w 289"/>
                <a:gd name="T5" fmla="*/ 229 h 632"/>
                <a:gd name="T6" fmla="*/ 234 w 289"/>
                <a:gd name="T7" fmla="*/ 229 h 632"/>
                <a:gd name="T8" fmla="*/ 234 w 289"/>
                <a:gd name="T9" fmla="*/ 153 h 632"/>
                <a:gd name="T10" fmla="*/ 211 w 289"/>
                <a:gd name="T11" fmla="*/ 129 h 632"/>
                <a:gd name="T12" fmla="*/ 187 w 289"/>
                <a:gd name="T13" fmla="*/ 153 h 632"/>
                <a:gd name="T14" fmla="*/ 187 w 289"/>
                <a:gd name="T15" fmla="*/ 224 h 632"/>
                <a:gd name="T16" fmla="*/ 178 w 289"/>
                <a:gd name="T17" fmla="*/ 224 h 632"/>
                <a:gd name="T18" fmla="*/ 178 w 289"/>
                <a:gd name="T19" fmla="*/ 124 h 632"/>
                <a:gd name="T20" fmla="*/ 153 w 289"/>
                <a:gd name="T21" fmla="*/ 99 h 632"/>
                <a:gd name="T22" fmla="*/ 128 w 289"/>
                <a:gd name="T23" fmla="*/ 124 h 632"/>
                <a:gd name="T24" fmla="*/ 128 w 289"/>
                <a:gd name="T25" fmla="*/ 224 h 632"/>
                <a:gd name="T26" fmla="*/ 119 w 289"/>
                <a:gd name="T27" fmla="*/ 224 h 632"/>
                <a:gd name="T28" fmla="*/ 119 w 289"/>
                <a:gd name="T29" fmla="*/ 27 h 632"/>
                <a:gd name="T30" fmla="*/ 92 w 289"/>
                <a:gd name="T31" fmla="*/ 0 h 632"/>
                <a:gd name="T32" fmla="*/ 64 w 289"/>
                <a:gd name="T33" fmla="*/ 27 h 632"/>
                <a:gd name="T34" fmla="*/ 64 w 289"/>
                <a:gd name="T35" fmla="*/ 235 h 632"/>
                <a:gd name="T36" fmla="*/ 57 w 289"/>
                <a:gd name="T37" fmla="*/ 235 h 632"/>
                <a:gd name="T38" fmla="*/ 51 w 289"/>
                <a:gd name="T39" fmla="*/ 192 h 632"/>
                <a:gd name="T40" fmla="*/ 0 w 289"/>
                <a:gd name="T41" fmla="*/ 166 h 632"/>
                <a:gd name="T42" fmla="*/ 0 w 289"/>
                <a:gd name="T43" fmla="*/ 302 h 632"/>
                <a:gd name="T44" fmla="*/ 50 w 289"/>
                <a:gd name="T45" fmla="*/ 371 h 632"/>
                <a:gd name="T46" fmla="*/ 71 w 289"/>
                <a:gd name="T47" fmla="*/ 412 h 632"/>
                <a:gd name="T48" fmla="*/ 71 w 289"/>
                <a:gd name="T49" fmla="*/ 632 h 632"/>
                <a:gd name="T50" fmla="*/ 252 w 289"/>
                <a:gd name="T51" fmla="*/ 632 h 632"/>
                <a:gd name="T52" fmla="*/ 252 w 289"/>
                <a:gd name="T53" fmla="*/ 412 h 632"/>
                <a:gd name="T54" fmla="*/ 263 w 289"/>
                <a:gd name="T55" fmla="*/ 367 h 632"/>
                <a:gd name="T56" fmla="*/ 289 w 289"/>
                <a:gd name="T57" fmla="*/ 323 h 632"/>
                <a:gd name="T58" fmla="*/ 289 w 289"/>
                <a:gd name="T59" fmla="*/ 284 h 632"/>
                <a:gd name="T60" fmla="*/ 289 w 289"/>
                <a:gd name="T61" fmla="*/ 272 h 632"/>
                <a:gd name="T62" fmla="*/ 289 w 289"/>
                <a:gd name="T63" fmla="*/ 188 h 632"/>
                <a:gd name="T64" fmla="*/ 265 w 289"/>
                <a:gd name="T65" fmla="*/ 16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 h="632">
                  <a:moveTo>
                    <a:pt x="265" y="165"/>
                  </a:moveTo>
                  <a:cubicBezTo>
                    <a:pt x="252" y="165"/>
                    <a:pt x="242" y="175"/>
                    <a:pt x="242" y="188"/>
                  </a:cubicBezTo>
                  <a:cubicBezTo>
                    <a:pt x="242" y="229"/>
                    <a:pt x="242" y="229"/>
                    <a:pt x="242" y="229"/>
                  </a:cubicBezTo>
                  <a:cubicBezTo>
                    <a:pt x="234" y="229"/>
                    <a:pt x="234" y="229"/>
                    <a:pt x="234" y="229"/>
                  </a:cubicBezTo>
                  <a:cubicBezTo>
                    <a:pt x="234" y="153"/>
                    <a:pt x="234" y="153"/>
                    <a:pt x="234" y="153"/>
                  </a:cubicBezTo>
                  <a:cubicBezTo>
                    <a:pt x="234" y="140"/>
                    <a:pt x="224" y="129"/>
                    <a:pt x="211" y="129"/>
                  </a:cubicBezTo>
                  <a:cubicBezTo>
                    <a:pt x="198" y="129"/>
                    <a:pt x="187" y="140"/>
                    <a:pt x="187" y="153"/>
                  </a:cubicBezTo>
                  <a:cubicBezTo>
                    <a:pt x="187" y="224"/>
                    <a:pt x="187" y="224"/>
                    <a:pt x="187" y="224"/>
                  </a:cubicBezTo>
                  <a:cubicBezTo>
                    <a:pt x="178" y="224"/>
                    <a:pt x="178" y="224"/>
                    <a:pt x="178" y="224"/>
                  </a:cubicBezTo>
                  <a:cubicBezTo>
                    <a:pt x="178" y="124"/>
                    <a:pt x="178" y="124"/>
                    <a:pt x="178" y="124"/>
                  </a:cubicBezTo>
                  <a:cubicBezTo>
                    <a:pt x="178" y="110"/>
                    <a:pt x="167" y="99"/>
                    <a:pt x="153" y="99"/>
                  </a:cubicBezTo>
                  <a:cubicBezTo>
                    <a:pt x="139" y="99"/>
                    <a:pt x="128" y="110"/>
                    <a:pt x="128" y="124"/>
                  </a:cubicBezTo>
                  <a:cubicBezTo>
                    <a:pt x="128" y="224"/>
                    <a:pt x="128" y="224"/>
                    <a:pt x="128" y="224"/>
                  </a:cubicBezTo>
                  <a:cubicBezTo>
                    <a:pt x="119" y="224"/>
                    <a:pt x="119" y="224"/>
                    <a:pt x="119" y="224"/>
                  </a:cubicBezTo>
                  <a:cubicBezTo>
                    <a:pt x="119" y="27"/>
                    <a:pt x="119" y="27"/>
                    <a:pt x="119" y="27"/>
                  </a:cubicBezTo>
                  <a:cubicBezTo>
                    <a:pt x="119" y="12"/>
                    <a:pt x="107" y="0"/>
                    <a:pt x="92" y="0"/>
                  </a:cubicBezTo>
                  <a:cubicBezTo>
                    <a:pt x="76" y="0"/>
                    <a:pt x="64" y="12"/>
                    <a:pt x="64" y="27"/>
                  </a:cubicBezTo>
                  <a:cubicBezTo>
                    <a:pt x="64" y="235"/>
                    <a:pt x="64" y="235"/>
                    <a:pt x="64" y="235"/>
                  </a:cubicBezTo>
                  <a:cubicBezTo>
                    <a:pt x="57" y="235"/>
                    <a:pt x="57" y="235"/>
                    <a:pt x="57" y="235"/>
                  </a:cubicBezTo>
                  <a:cubicBezTo>
                    <a:pt x="57" y="235"/>
                    <a:pt x="58" y="211"/>
                    <a:pt x="51" y="192"/>
                  </a:cubicBezTo>
                  <a:cubicBezTo>
                    <a:pt x="40" y="161"/>
                    <a:pt x="0" y="166"/>
                    <a:pt x="0" y="166"/>
                  </a:cubicBezTo>
                  <a:cubicBezTo>
                    <a:pt x="0" y="166"/>
                    <a:pt x="0" y="261"/>
                    <a:pt x="0" y="302"/>
                  </a:cubicBezTo>
                  <a:cubicBezTo>
                    <a:pt x="0" y="343"/>
                    <a:pt x="29" y="357"/>
                    <a:pt x="50" y="371"/>
                  </a:cubicBezTo>
                  <a:cubicBezTo>
                    <a:pt x="72" y="384"/>
                    <a:pt x="71" y="412"/>
                    <a:pt x="71" y="412"/>
                  </a:cubicBezTo>
                  <a:cubicBezTo>
                    <a:pt x="71" y="632"/>
                    <a:pt x="71" y="632"/>
                    <a:pt x="71" y="632"/>
                  </a:cubicBezTo>
                  <a:cubicBezTo>
                    <a:pt x="252" y="632"/>
                    <a:pt x="252" y="632"/>
                    <a:pt x="252" y="632"/>
                  </a:cubicBezTo>
                  <a:cubicBezTo>
                    <a:pt x="252" y="412"/>
                    <a:pt x="252" y="412"/>
                    <a:pt x="252" y="412"/>
                  </a:cubicBezTo>
                  <a:cubicBezTo>
                    <a:pt x="252" y="380"/>
                    <a:pt x="263" y="367"/>
                    <a:pt x="263" y="367"/>
                  </a:cubicBezTo>
                  <a:cubicBezTo>
                    <a:pt x="288" y="342"/>
                    <a:pt x="289" y="323"/>
                    <a:pt x="289" y="323"/>
                  </a:cubicBezTo>
                  <a:cubicBezTo>
                    <a:pt x="289" y="284"/>
                    <a:pt x="289" y="284"/>
                    <a:pt x="289" y="284"/>
                  </a:cubicBezTo>
                  <a:cubicBezTo>
                    <a:pt x="289" y="272"/>
                    <a:pt x="289" y="272"/>
                    <a:pt x="289" y="272"/>
                  </a:cubicBezTo>
                  <a:cubicBezTo>
                    <a:pt x="289" y="188"/>
                    <a:pt x="289" y="188"/>
                    <a:pt x="289" y="188"/>
                  </a:cubicBezTo>
                  <a:cubicBezTo>
                    <a:pt x="289" y="175"/>
                    <a:pt x="278" y="165"/>
                    <a:pt x="265" y="165"/>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0" name="Rectangle 19"/>
            <p:cNvSpPr/>
            <p:nvPr userDrawn="1"/>
          </p:nvSpPr>
          <p:spPr bwMode="auto">
            <a:xfrm>
              <a:off x="8763000" y="6610950"/>
              <a:ext cx="804863" cy="816863"/>
            </a:xfrm>
            <a:prstGeom prst="rect">
              <a:avLst/>
            </a:prstGeom>
            <a:solidFill>
              <a:srgbClr val="94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2"/>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21F218AE-7E81-4526-B463-746BDF3FAF2B}" type="slidenum">
              <a:rPr lang="en-US" smtClean="0"/>
              <a:t>‹#›</a:t>
            </a:fld>
            <a:endParaRPr lang="en-US"/>
          </a:p>
        </p:txBody>
      </p:sp>
      <p:sp>
        <p:nvSpPr>
          <p:cNvPr id="20" name="Footer Placeholder 19"/>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9832495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3"/>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E8112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323232"/>
                    </a:gs>
                    <a:gs pos="100000">
                      <a:srgbClr val="323232"/>
                    </a:gs>
                  </a:gsLst>
                  <a:lin ang="5400000" scaled="0"/>
                </a:gradFill>
                <a:cs typeface="Segoe UI" pitchFamily="34" charset="0"/>
              </a:rPr>
              <a:t>© 2016 Microsoft Corporation. All rights reserved. </a:t>
            </a:r>
          </a:p>
        </p:txBody>
      </p:sp>
      <p:grpSp>
        <p:nvGrpSpPr>
          <p:cNvPr id="3" name="Group 2"/>
          <p:cNvGrpSpPr/>
          <p:nvPr userDrawn="1"/>
        </p:nvGrpSpPr>
        <p:grpSpPr>
          <a:xfrm>
            <a:off x="459102" y="470067"/>
            <a:ext cx="1421412" cy="309218"/>
            <a:chOff x="468308" y="479425"/>
            <a:chExt cx="1449914" cy="315374"/>
          </a:xfrm>
        </p:grpSpPr>
        <p:pic>
          <p:nvPicPr>
            <p:cNvPr id="6" name="Picture 5"/>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spTree>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2525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grpSp>
        <p:nvGrpSpPr>
          <p:cNvPr id="3" name="Group 2"/>
          <p:cNvGrpSpPr/>
          <p:nvPr userDrawn="1"/>
        </p:nvGrpSpPr>
        <p:grpSpPr>
          <a:xfrm>
            <a:off x="459102" y="470067"/>
            <a:ext cx="1421412" cy="309218"/>
            <a:chOff x="468308" y="479425"/>
            <a:chExt cx="1449914" cy="315374"/>
          </a:xfrm>
        </p:grpSpPr>
        <p:pic>
          <p:nvPicPr>
            <p:cNvPr id="5" name="Picture 4"/>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6" name="Picture 5"/>
            <p:cNvPicPr>
              <a:picLocks noChangeAspect="1"/>
            </p:cNvPicPr>
            <p:nvPr userDrawn="1"/>
          </p:nvPicPr>
          <p:blipFill>
            <a:blip r:embed="rId3"/>
            <a:stretch>
              <a:fillRect/>
            </a:stretch>
          </p:blipFill>
          <p:spPr bwMode="black">
            <a:xfrm>
              <a:off x="468308" y="479425"/>
              <a:ext cx="310896" cy="310896"/>
            </a:xfrm>
            <a:prstGeom prst="rect">
              <a:avLst/>
            </a:prstGeom>
          </p:spPr>
        </p:pic>
      </p:gr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3" y="6478588"/>
            <a:ext cx="761998" cy="379413"/>
          </a:xfrm>
          <a:prstGeom prst="rect">
            <a:avLst/>
          </a:prstGeom>
        </p:spPr>
        <p:txBody>
          <a:bodyPr/>
          <a:lstStyle/>
          <a:p>
            <a:fld id="{21F218AE-7E81-4526-B463-746BDF3FAF2B}" type="slidenum">
              <a:rPr lang="en-US" smtClean="0"/>
              <a:t>‹#›</a:t>
            </a:fld>
            <a:endParaRPr lang="en-US"/>
          </a:p>
        </p:txBody>
      </p:sp>
      <p:sp>
        <p:nvSpPr>
          <p:cNvPr id="6" name="Text Placeholder 5"/>
          <p:cNvSpPr>
            <a:spLocks noGrp="1"/>
          </p:cNvSpPr>
          <p:nvPr>
            <p:ph type="body" sz="quarter" idx="13"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Tree>
    <p:extLst>
      <p:ext uri="{BB962C8B-B14F-4D97-AF65-F5344CB8AC3E}">
        <p14:creationId xmlns:p14="http://schemas.microsoft.com/office/powerpoint/2010/main" val="371365733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269239" y="2980725"/>
            <a:ext cx="6274975" cy="341327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980724"/>
            <a:ext cx="6274911" cy="1793104"/>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31"/>
            <a:ext cx="6276531"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793104"/>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2"/>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05" indent="0">
              <a:buNone/>
              <a:defRPr>
                <a:solidFill>
                  <a:schemeClr val="tx1"/>
                </a:solidFill>
                <a:latin typeface="Courier New" pitchFamily="49" charset="0"/>
                <a:cs typeface="Courier New" pitchFamily="49" charset="0"/>
              </a:defRPr>
            </a:lvl2pPr>
            <a:lvl3pPr marL="588332" indent="0">
              <a:buNone/>
              <a:defRPr>
                <a:solidFill>
                  <a:schemeClr val="tx1"/>
                </a:solidFill>
                <a:latin typeface="Courier New" pitchFamily="49" charset="0"/>
                <a:cs typeface="Courier New" pitchFamily="49" charset="0"/>
              </a:defRPr>
            </a:lvl3pPr>
            <a:lvl4pPr marL="869937" indent="0">
              <a:buNone/>
              <a:defRPr>
                <a:solidFill>
                  <a:schemeClr val="tx1"/>
                </a:solidFill>
                <a:latin typeface="Courier New" pitchFamily="49" charset="0"/>
                <a:cs typeface="Courier New" pitchFamily="49" charset="0"/>
              </a:defRPr>
            </a:lvl4pPr>
            <a:lvl5pPr marL="1105269"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
        <p:nvSpPr>
          <p:cNvPr id="6" name="Footer Placeholder 5"/>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21F218AE-7E81-4526-B463-746BDF3FAF2B}" type="slidenum">
              <a:rPr lang="en-US" smtClean="0"/>
              <a:t>‹#›</a:t>
            </a:fld>
            <a:endParaRPr lang="en-US"/>
          </a:p>
        </p:txBody>
      </p:sp>
    </p:spTree>
    <p:extLst>
      <p:ext uri="{BB962C8B-B14F-4D97-AF65-F5344CB8AC3E}">
        <p14:creationId xmlns:p14="http://schemas.microsoft.com/office/powerpoint/2010/main" val="42519516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9"/>
            <a:ext cx="9860675"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a:p>
        </p:txBody>
      </p:sp>
      <p:sp>
        <p:nvSpPr>
          <p:cNvPr id="3" name="Slide Number Placeholder 2"/>
          <p:cNvSpPr>
            <a:spLocks noGrp="1"/>
          </p:cNvSpPr>
          <p:nvPr>
            <p:ph type="sldNum" sz="quarter" idx="16"/>
          </p:nvPr>
        </p:nvSpPr>
        <p:spPr/>
        <p:txBody>
          <a:bodyPr/>
          <a:lstStyle/>
          <a:p>
            <a:fld id="{21F218AE-7E81-4526-B463-746BDF3FAF2B}" type="slidenum">
              <a:rPr lang="en-US" smtClean="0"/>
              <a:t>‹#›</a:t>
            </a:fld>
            <a:endParaRPr lang="en-US"/>
          </a:p>
        </p:txBody>
      </p:sp>
    </p:spTree>
    <p:extLst>
      <p:ext uri="{BB962C8B-B14F-4D97-AF65-F5344CB8AC3E}">
        <p14:creationId xmlns:p14="http://schemas.microsoft.com/office/powerpoint/2010/main" val="125428469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a:gradFill>
                  <a:gsLst>
                    <a:gs pos="0">
                      <a:srgbClr val="505050"/>
                    </a:gs>
                    <a:gs pos="100000">
                      <a:srgbClr val="505050"/>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3"/>
            <a:ext cx="3223861" cy="690694"/>
          </a:xfrm>
          <a:prstGeom prst="rect">
            <a:avLst/>
          </a:prstGeom>
        </p:spPr>
      </p:pic>
    </p:spTree>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9" cy="510524"/>
          </a:xfrm>
        </p:spPr>
        <p:txBody>
          <a:bodyPr lIns="182880"/>
          <a:lstStyle>
            <a:lvl1pPr marL="0" indent="0">
              <a:buFontTx/>
              <a:buNone/>
              <a:defRPr sz="2353">
                <a:solidFill>
                  <a:schemeClr val="tx2"/>
                </a:solidFill>
                <a:latin typeface="+mj-lt"/>
              </a:defRPr>
            </a:lvl1pPr>
            <a:lvl2pPr marL="336041" indent="0">
              <a:buFontTx/>
              <a:buNone/>
              <a:defRPr sz="2353">
                <a:latin typeface="Segoe Pro Light"/>
              </a:defRPr>
            </a:lvl2pPr>
            <a:lvl3pPr marL="560066" indent="0">
              <a:buFontTx/>
              <a:buNone/>
              <a:defRPr sz="2353">
                <a:latin typeface="Segoe Pro Light"/>
              </a:defRPr>
            </a:lvl3pPr>
            <a:lvl4pPr marL="784091" indent="0">
              <a:buFontTx/>
              <a:buNone/>
              <a:defRPr sz="2353">
                <a:latin typeface="Segoe Pro Light"/>
              </a:defRPr>
            </a:lvl4pPr>
            <a:lvl5pPr marL="1008117" indent="0">
              <a:buFontTx/>
              <a:buNone/>
              <a:defRPr sz="2353">
                <a:latin typeface="Segoe Pro Light"/>
              </a:defRPr>
            </a:lvl5pPr>
          </a:lstStyle>
          <a:p>
            <a:pPr lvl="0"/>
            <a:r>
              <a:rPr lang="en-US"/>
              <a:t>Edit Master text styles</a:t>
            </a:r>
          </a:p>
        </p:txBody>
      </p:sp>
      <p:sp>
        <p:nvSpPr>
          <p:cNvPr id="12" name="Text Placeholder 4"/>
          <p:cNvSpPr>
            <a:spLocks noGrp="1"/>
          </p:cNvSpPr>
          <p:nvPr>
            <p:ph type="body" sz="quarter" idx="11"/>
          </p:nvPr>
        </p:nvSpPr>
        <p:spPr>
          <a:xfrm>
            <a:off x="269241" y="348575"/>
            <a:ext cx="8067799" cy="670440"/>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1" indent="0">
              <a:buFontTx/>
              <a:buNone/>
              <a:defRPr sz="3528">
                <a:latin typeface="Segoe Pro Light"/>
              </a:defRPr>
            </a:lvl2pPr>
            <a:lvl3pPr marL="560066" indent="0">
              <a:buFontTx/>
              <a:buNone/>
              <a:defRPr sz="3528">
                <a:latin typeface="Segoe Pro Light"/>
              </a:defRPr>
            </a:lvl3pPr>
            <a:lvl4pPr marL="784091" indent="0">
              <a:buFontTx/>
              <a:buNone/>
              <a:defRPr sz="3528">
                <a:latin typeface="Segoe Pro Light"/>
              </a:defRPr>
            </a:lvl4pPr>
            <a:lvl5pPr marL="1008117" indent="0">
              <a:buFontTx/>
              <a:buNone/>
              <a:defRPr sz="3528">
                <a:latin typeface="Segoe Pro Light"/>
              </a:defRPr>
            </a:lvl5pPr>
          </a:lstStyle>
          <a:p>
            <a:pPr lvl="0"/>
            <a:r>
              <a:rPr lang="en-US"/>
              <a:t>Edit Master text styles</a:t>
            </a:r>
          </a:p>
        </p:txBody>
      </p:sp>
      <p:sp>
        <p:nvSpPr>
          <p:cNvPr id="4" name="Text Placeholder 11"/>
          <p:cNvSpPr>
            <a:spLocks noGrp="1" noChangeAspect="1"/>
          </p:cNvSpPr>
          <p:nvPr>
            <p:ph type="body" sz="quarter" idx="13"/>
          </p:nvPr>
        </p:nvSpPr>
        <p:spPr>
          <a:xfrm>
            <a:off x="269239"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1" name="Text Placeholder 11"/>
          <p:cNvSpPr>
            <a:spLocks noGrp="1" noChangeAspect="1"/>
          </p:cNvSpPr>
          <p:nvPr>
            <p:ph type="body" sz="quarter" idx="20"/>
          </p:nvPr>
        </p:nvSpPr>
        <p:spPr>
          <a:xfrm>
            <a:off x="3197756"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2" name="Text Placeholder 11"/>
          <p:cNvSpPr>
            <a:spLocks noGrp="1" noChangeAspect="1"/>
          </p:cNvSpPr>
          <p:nvPr>
            <p:ph type="body" sz="quarter" idx="21"/>
          </p:nvPr>
        </p:nvSpPr>
        <p:spPr>
          <a:xfrm>
            <a:off x="6126274"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3" name="Text Placeholder 11"/>
          <p:cNvSpPr>
            <a:spLocks noGrp="1" noChangeAspect="1"/>
          </p:cNvSpPr>
          <p:nvPr>
            <p:ph type="body" sz="quarter" idx="22"/>
          </p:nvPr>
        </p:nvSpPr>
        <p:spPr>
          <a:xfrm>
            <a:off x="9054793"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6" y="1143002"/>
            <a:ext cx="10061018" cy="2734277"/>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50854" y="3877278"/>
            <a:ext cx="10061022"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66130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6" y="1143001"/>
            <a:ext cx="10061018" cy="2734277"/>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a:t>Video title</a:t>
            </a:r>
          </a:p>
        </p:txBody>
      </p:sp>
      <p:sp>
        <p:nvSpPr>
          <p:cNvPr id="5" name="Text Placeholder 4"/>
          <p:cNvSpPr>
            <a:spLocks noGrp="1"/>
          </p:cNvSpPr>
          <p:nvPr>
            <p:ph type="body" sz="quarter" idx="12" hasCustomPrompt="1"/>
          </p:nvPr>
        </p:nvSpPr>
        <p:spPr>
          <a:xfrm>
            <a:off x="150853"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89831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79834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6325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902"/>
            <a:ext cx="12191996" cy="6850192"/>
          </a:xfrm>
          <a:prstGeom prst="rect">
            <a:avLst/>
          </a:prstGeom>
        </p:spPr>
      </p:pic>
      <p:sp>
        <p:nvSpPr>
          <p:cNvPr id="5" name="Text Placeholder 4"/>
          <p:cNvSpPr>
            <a:spLocks noGrp="1"/>
          </p:cNvSpPr>
          <p:nvPr>
            <p:ph type="body" sz="quarter" idx="12" hasCustomPrompt="1"/>
          </p:nvPr>
        </p:nvSpPr>
        <p:spPr>
          <a:xfrm>
            <a:off x="271105" y="2981244"/>
            <a:ext cx="6273418" cy="1793104"/>
          </a:xfrm>
          <a:noFill/>
        </p:spPr>
        <p:txBody>
          <a:bodyPr lIns="146304" tIns="109728" rIns="146304" bIns="109728">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1107" y="1187621"/>
            <a:ext cx="7171335" cy="1793104"/>
          </a:xfrm>
          <a:noFill/>
        </p:spPr>
        <p:txBody>
          <a:bodyPr lIns="146304" tIns="91440" rIns="146304" bIns="91440" anchor="t" anchorCtr="0"/>
          <a:lstStyle>
            <a:lvl1pPr>
              <a:defRPr sz="5877" spc="-98"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5" y="470070"/>
            <a:ext cx="1970710" cy="422214"/>
          </a:xfrm>
          <a:prstGeom prst="rect">
            <a:avLst/>
          </a:prstGeom>
        </p:spPr>
      </p:pic>
    </p:spTree>
    <p:extLst>
      <p:ext uri="{BB962C8B-B14F-4D97-AF65-F5344CB8AC3E}">
        <p14:creationId xmlns:p14="http://schemas.microsoft.com/office/powerpoint/2010/main" val="370319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4959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40697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783588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27833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8"/>
            <a:ext cx="12192002"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3225861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3"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sp>
        <p:nvSpPr>
          <p:cNvPr id="4" name="Rectangle 3"/>
          <p:cNvSpPr/>
          <p:nvPr/>
        </p:nvSpPr>
        <p:spPr>
          <a:xfrm>
            <a:off x="3"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sp>
        <p:nvSpPr>
          <p:cNvPr id="8" name="Rectangle 7"/>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
        <p:nvSpPr>
          <p:cNvPr id="6" name="Rectangle 5"/>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
        <p:nvSpPr>
          <p:cNvPr id="9" name="Rectangle 8"/>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Tree>
    <p:extLst>
      <p:ext uri="{BB962C8B-B14F-4D97-AF65-F5344CB8AC3E}">
        <p14:creationId xmlns:p14="http://schemas.microsoft.com/office/powerpoint/2010/main" val="9746843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6"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1"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8"/>
            <a:ext cx="1522404" cy="326167"/>
          </a:xfrm>
          <a:prstGeom prst="rect">
            <a:avLst/>
          </a:prstGeom>
        </p:spPr>
      </p:pic>
    </p:spTree>
    <p:extLst>
      <p:ext uri="{BB962C8B-B14F-4D97-AF65-F5344CB8AC3E}">
        <p14:creationId xmlns:p14="http://schemas.microsoft.com/office/powerpoint/2010/main" val="139209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3"/>
          </p:nvPr>
        </p:nvSpPr>
        <p:spPr>
          <a:xfrm>
            <a:off x="2480401"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a:p>
        </p:txBody>
      </p:sp>
      <p:sp>
        <p:nvSpPr>
          <p:cNvPr id="5" name="Slide Number Placeholder 9"/>
          <p:cNvSpPr>
            <a:spLocks noGrp="1"/>
          </p:cNvSpPr>
          <p:nvPr>
            <p:ph type="sldNum" sz="quarter" idx="4"/>
          </p:nvPr>
        </p:nvSpPr>
        <p:spPr>
          <a:xfrm>
            <a:off x="11592603" y="6485992"/>
            <a:ext cx="599399"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21F218AE-7E81-4526-B463-746BDF3FAF2B}" type="slidenum">
              <a:rPr lang="en-US" smtClean="0"/>
              <a:t>‹#›</a:t>
            </a:fld>
            <a:endParaRPr lang="en-US"/>
          </a:p>
        </p:txBody>
      </p:sp>
    </p:spTree>
    <p:extLst>
      <p:ext uri="{BB962C8B-B14F-4D97-AF65-F5344CB8AC3E}">
        <p14:creationId xmlns:p14="http://schemas.microsoft.com/office/powerpoint/2010/main" val="3671657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90736"/>
            <a:ext cx="11653524" cy="2187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62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7" name="Picture Placeholder 6"/>
          <p:cNvSpPr>
            <a:spLocks noGrp="1"/>
          </p:cNvSpPr>
          <p:nvPr>
            <p:ph type="pic" sz="quarter" idx="13"/>
          </p:nvPr>
        </p:nvSpPr>
        <p:spPr>
          <a:xfrm>
            <a:off x="0" y="1989138"/>
            <a:ext cx="12192000" cy="2887662"/>
          </a:xfrm>
        </p:spPr>
        <p:txBody>
          <a:bodyPr/>
          <a:lstStyle/>
          <a:p>
            <a:endParaRPr lang="id-ID"/>
          </a:p>
        </p:txBody>
      </p:sp>
    </p:spTree>
    <p:extLst>
      <p:ext uri="{BB962C8B-B14F-4D97-AF65-F5344CB8AC3E}">
        <p14:creationId xmlns:p14="http://schemas.microsoft.com/office/powerpoint/2010/main" val="306141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3" rIns="179141"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051" spc="-98" baseline="0">
                <a:solidFill>
                  <a:schemeClr val="tx1"/>
                </a:solidFill>
              </a:defRPr>
            </a:lvl1pPr>
          </a:lstStyle>
          <a:p>
            <a:r>
              <a:rPr lang="en-US"/>
              <a:t>Video title</a:t>
            </a:r>
          </a:p>
        </p:txBody>
      </p:sp>
    </p:spTree>
    <p:extLst>
      <p:ext uri="{BB962C8B-B14F-4D97-AF65-F5344CB8AC3E}">
        <p14:creationId xmlns:p14="http://schemas.microsoft.com/office/powerpoint/2010/main" val="365959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266358" y="1561903"/>
            <a:ext cx="1800000" cy="1800000"/>
          </a:xfrm>
          <a:prstGeom prst="diamond">
            <a:avLst/>
          </a:prstGeom>
        </p:spPr>
        <p:txBody>
          <a:bodyPr>
            <a:normAutofit/>
          </a:bodyPr>
          <a:lstStyle>
            <a:lvl1pPr>
              <a:defRPr sz="1600"/>
            </a:lvl1pPr>
          </a:lstStyle>
          <a:p>
            <a:endParaRPr lang="id-ID"/>
          </a:p>
        </p:txBody>
      </p:sp>
      <p:sp>
        <p:nvSpPr>
          <p:cNvPr id="6" name="Picture Placeholder 2"/>
          <p:cNvSpPr>
            <a:spLocks noGrp="1"/>
          </p:cNvSpPr>
          <p:nvPr>
            <p:ph type="pic" sz="quarter" idx="14"/>
          </p:nvPr>
        </p:nvSpPr>
        <p:spPr>
          <a:xfrm>
            <a:off x="3852802" y="1561903"/>
            <a:ext cx="1800000" cy="1800000"/>
          </a:xfrm>
          <a:prstGeom prst="diamond">
            <a:avLst/>
          </a:prstGeom>
        </p:spPr>
        <p:txBody>
          <a:bodyPr>
            <a:normAutofit/>
          </a:bodyPr>
          <a:lstStyle>
            <a:lvl1pPr>
              <a:defRPr sz="1600"/>
            </a:lvl1pPr>
          </a:lstStyle>
          <a:p>
            <a:endParaRPr lang="id-ID"/>
          </a:p>
        </p:txBody>
      </p:sp>
      <p:sp>
        <p:nvSpPr>
          <p:cNvPr id="9" name="Picture Placeholder 2"/>
          <p:cNvSpPr>
            <a:spLocks noGrp="1"/>
          </p:cNvSpPr>
          <p:nvPr>
            <p:ph type="pic" sz="quarter" idx="15"/>
          </p:nvPr>
        </p:nvSpPr>
        <p:spPr>
          <a:xfrm>
            <a:off x="6593327" y="1561903"/>
            <a:ext cx="1800000" cy="1800000"/>
          </a:xfrm>
          <a:prstGeom prst="diamond">
            <a:avLst/>
          </a:prstGeom>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9263512" y="1561903"/>
            <a:ext cx="1800000" cy="1800000"/>
          </a:xfrm>
          <a:prstGeom prst="diamond">
            <a:avLst/>
          </a:prstGeom>
        </p:spPr>
        <p:txBody>
          <a:bodyPr>
            <a:normAutofit/>
          </a:bodyPr>
          <a:lstStyle>
            <a:lvl1pPr>
              <a:defRPr sz="1600"/>
            </a:lvl1pPr>
          </a:lstStyle>
          <a:p>
            <a:endParaRPr lang="id-ID"/>
          </a:p>
        </p:txBody>
      </p:sp>
      <p:sp>
        <p:nvSpPr>
          <p:cNvPr id="11" name="Picture Placeholder 2"/>
          <p:cNvSpPr>
            <a:spLocks noGrp="1"/>
          </p:cNvSpPr>
          <p:nvPr>
            <p:ph type="pic" sz="quarter" idx="17"/>
          </p:nvPr>
        </p:nvSpPr>
        <p:spPr>
          <a:xfrm>
            <a:off x="1266358" y="4028900"/>
            <a:ext cx="1800000" cy="1800000"/>
          </a:xfrm>
          <a:prstGeom prst="diamond">
            <a:avLst/>
          </a:prstGeom>
        </p:spPr>
        <p:txBody>
          <a:bodyPr>
            <a:normAutofit/>
          </a:bodyPr>
          <a:lstStyle>
            <a:lvl1pPr>
              <a:defRPr sz="1600"/>
            </a:lvl1pPr>
          </a:lstStyle>
          <a:p>
            <a:endParaRPr lang="id-ID"/>
          </a:p>
        </p:txBody>
      </p:sp>
      <p:sp>
        <p:nvSpPr>
          <p:cNvPr id="12" name="Picture Placeholder 2"/>
          <p:cNvSpPr>
            <a:spLocks noGrp="1"/>
          </p:cNvSpPr>
          <p:nvPr>
            <p:ph type="pic" sz="quarter" idx="18"/>
          </p:nvPr>
        </p:nvSpPr>
        <p:spPr>
          <a:xfrm>
            <a:off x="3852802" y="4028900"/>
            <a:ext cx="1800000" cy="1800000"/>
          </a:xfrm>
          <a:prstGeom prst="diamond">
            <a:avLst/>
          </a:prstGeom>
        </p:spPr>
        <p:txBody>
          <a:bodyPr>
            <a:normAutofit/>
          </a:bodyPr>
          <a:lstStyle>
            <a:lvl1pPr>
              <a:defRPr sz="1600"/>
            </a:lvl1pPr>
          </a:lstStyle>
          <a:p>
            <a:endParaRPr lang="id-ID"/>
          </a:p>
        </p:txBody>
      </p:sp>
      <p:sp>
        <p:nvSpPr>
          <p:cNvPr id="13" name="Picture Placeholder 2"/>
          <p:cNvSpPr>
            <a:spLocks noGrp="1"/>
          </p:cNvSpPr>
          <p:nvPr>
            <p:ph type="pic" sz="quarter" idx="19"/>
          </p:nvPr>
        </p:nvSpPr>
        <p:spPr>
          <a:xfrm>
            <a:off x="6593327" y="4028900"/>
            <a:ext cx="1800000" cy="1800000"/>
          </a:xfrm>
          <a:prstGeom prst="diamond">
            <a:avLst/>
          </a:prstGeom>
        </p:spPr>
        <p:txBody>
          <a:bodyPr>
            <a:normAutofit/>
          </a:bodyPr>
          <a:lstStyle>
            <a:lvl1pPr>
              <a:defRPr sz="1600"/>
            </a:lvl1pPr>
          </a:lstStyle>
          <a:p>
            <a:endParaRPr lang="id-ID"/>
          </a:p>
        </p:txBody>
      </p:sp>
      <p:sp>
        <p:nvSpPr>
          <p:cNvPr id="14" name="Picture Placeholder 2"/>
          <p:cNvSpPr>
            <a:spLocks noGrp="1"/>
          </p:cNvSpPr>
          <p:nvPr>
            <p:ph type="pic" sz="quarter" idx="20"/>
          </p:nvPr>
        </p:nvSpPr>
        <p:spPr>
          <a:xfrm>
            <a:off x="9263512" y="4028900"/>
            <a:ext cx="1800000" cy="1800000"/>
          </a:xfrm>
          <a:prstGeom prst="diamond">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5168860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5" name="Picture Placeholder 2"/>
          <p:cNvSpPr>
            <a:spLocks noGrp="1"/>
          </p:cNvSpPr>
          <p:nvPr>
            <p:ph type="pic" sz="quarter" idx="10"/>
          </p:nvPr>
        </p:nvSpPr>
        <p:spPr>
          <a:xfrm>
            <a:off x="1222375" y="1623695"/>
            <a:ext cx="3106738" cy="2016211"/>
          </a:xfrm>
        </p:spPr>
        <p:txBody>
          <a:bodyPr>
            <a:normAutofit/>
          </a:bodyPr>
          <a:lstStyle>
            <a:lvl1pPr>
              <a:defRPr sz="1800">
                <a:solidFill>
                  <a:schemeClr val="tx2"/>
                </a:solidFill>
              </a:defRPr>
            </a:lvl1pPr>
          </a:lstStyle>
          <a:p>
            <a:endParaRPr lang="id-ID"/>
          </a:p>
        </p:txBody>
      </p:sp>
      <p:sp>
        <p:nvSpPr>
          <p:cNvPr id="16" name="Picture Placeholder 2"/>
          <p:cNvSpPr>
            <a:spLocks noGrp="1"/>
          </p:cNvSpPr>
          <p:nvPr>
            <p:ph type="pic" sz="quarter" idx="11"/>
          </p:nvPr>
        </p:nvSpPr>
        <p:spPr>
          <a:xfrm>
            <a:off x="4533786" y="1623695"/>
            <a:ext cx="3106738" cy="2016211"/>
          </a:xfr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3"/>
          </p:nvPr>
        </p:nvSpPr>
        <p:spPr>
          <a:xfrm>
            <a:off x="7858048" y="1623695"/>
            <a:ext cx="3106738" cy="2016211"/>
          </a:xfr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4"/>
          </p:nvPr>
        </p:nvSpPr>
        <p:spPr>
          <a:xfrm>
            <a:off x="1222375" y="3855609"/>
            <a:ext cx="3106738" cy="2016211"/>
          </a:xfrm>
        </p:spPr>
        <p:txBody>
          <a:bodyPr>
            <a:normAutofit/>
          </a:bodyPr>
          <a:lstStyle>
            <a:lvl1pPr>
              <a:defRPr sz="1800">
                <a:solidFill>
                  <a:schemeClr val="tx2"/>
                </a:solidFill>
              </a:defRPr>
            </a:lvl1pPr>
          </a:lstStyle>
          <a:p>
            <a:endParaRPr lang="id-ID"/>
          </a:p>
        </p:txBody>
      </p:sp>
      <p:sp>
        <p:nvSpPr>
          <p:cNvPr id="19" name="Picture Placeholder 2"/>
          <p:cNvSpPr>
            <a:spLocks noGrp="1"/>
          </p:cNvSpPr>
          <p:nvPr>
            <p:ph type="pic" sz="quarter" idx="15"/>
          </p:nvPr>
        </p:nvSpPr>
        <p:spPr>
          <a:xfrm>
            <a:off x="4533786" y="3855609"/>
            <a:ext cx="3106738" cy="2016211"/>
          </a:xfr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6"/>
          </p:nvPr>
        </p:nvSpPr>
        <p:spPr>
          <a:xfrm>
            <a:off x="7858048" y="3855609"/>
            <a:ext cx="3106738" cy="2016211"/>
          </a:xfr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58770444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2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5" name="Picture Placeholder 2"/>
          <p:cNvSpPr>
            <a:spLocks noGrp="1"/>
          </p:cNvSpPr>
          <p:nvPr>
            <p:ph type="pic" sz="quarter" idx="10"/>
          </p:nvPr>
        </p:nvSpPr>
        <p:spPr>
          <a:xfrm>
            <a:off x="1222375" y="1623695"/>
            <a:ext cx="3106738" cy="2016211"/>
          </a:xfrm>
        </p:spPr>
        <p:txBody>
          <a:bodyPr>
            <a:normAutofit/>
          </a:bodyPr>
          <a:lstStyle>
            <a:lvl1pPr>
              <a:defRPr sz="1800">
                <a:solidFill>
                  <a:schemeClr val="tx2"/>
                </a:solidFill>
              </a:defRPr>
            </a:lvl1pPr>
          </a:lstStyle>
          <a:p>
            <a:endParaRPr lang="id-ID"/>
          </a:p>
        </p:txBody>
      </p:sp>
      <p:sp>
        <p:nvSpPr>
          <p:cNvPr id="16" name="Picture Placeholder 2"/>
          <p:cNvSpPr>
            <a:spLocks noGrp="1"/>
          </p:cNvSpPr>
          <p:nvPr>
            <p:ph type="pic" sz="quarter" idx="11"/>
          </p:nvPr>
        </p:nvSpPr>
        <p:spPr>
          <a:xfrm>
            <a:off x="4533786" y="1623695"/>
            <a:ext cx="3106738" cy="2016211"/>
          </a:xfr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3"/>
          </p:nvPr>
        </p:nvSpPr>
        <p:spPr>
          <a:xfrm>
            <a:off x="7858048" y="1623695"/>
            <a:ext cx="3106738" cy="2016211"/>
          </a:xfr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4"/>
          </p:nvPr>
        </p:nvSpPr>
        <p:spPr>
          <a:xfrm>
            <a:off x="1222375" y="3855609"/>
            <a:ext cx="3106738" cy="2016211"/>
          </a:xfrm>
        </p:spPr>
        <p:txBody>
          <a:bodyPr>
            <a:normAutofit/>
          </a:bodyPr>
          <a:lstStyle>
            <a:lvl1pPr>
              <a:defRPr sz="1800">
                <a:solidFill>
                  <a:schemeClr val="tx2"/>
                </a:solidFill>
              </a:defRPr>
            </a:lvl1pPr>
          </a:lstStyle>
          <a:p>
            <a:endParaRPr lang="id-ID"/>
          </a:p>
        </p:txBody>
      </p:sp>
      <p:sp>
        <p:nvSpPr>
          <p:cNvPr id="19" name="Picture Placeholder 2"/>
          <p:cNvSpPr>
            <a:spLocks noGrp="1"/>
          </p:cNvSpPr>
          <p:nvPr>
            <p:ph type="pic" sz="quarter" idx="15"/>
          </p:nvPr>
        </p:nvSpPr>
        <p:spPr>
          <a:xfrm>
            <a:off x="4533786" y="3855609"/>
            <a:ext cx="3106738" cy="2016211"/>
          </a:xfr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6"/>
          </p:nvPr>
        </p:nvSpPr>
        <p:spPr>
          <a:xfrm>
            <a:off x="7858048" y="3855609"/>
            <a:ext cx="3106738" cy="2016211"/>
          </a:xfr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374997074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14"/>
          <p:cNvSpPr>
            <a:spLocks noGrp="1"/>
          </p:cNvSpPr>
          <p:nvPr>
            <p:ph type="pic" sz="quarter" idx="10"/>
          </p:nvPr>
        </p:nvSpPr>
        <p:spPr>
          <a:xfrm>
            <a:off x="1192213" y="1998133"/>
            <a:ext cx="3206750" cy="3293005"/>
          </a:xfrm>
        </p:spPr>
        <p:txBody>
          <a:bodyPr>
            <a:normAutofit/>
          </a:bodyPr>
          <a:lstStyle>
            <a:lvl1pPr>
              <a:defRPr sz="1600">
                <a:solidFill>
                  <a:schemeClr val="tx2"/>
                </a:solidFill>
              </a:defRPr>
            </a:lvl1pPr>
          </a:lstStyle>
          <a:p>
            <a:endParaRPr lang="id-ID"/>
          </a:p>
        </p:txBody>
      </p:sp>
      <p:sp>
        <p:nvSpPr>
          <p:cNvPr id="11" name="Picture Placeholder 14"/>
          <p:cNvSpPr>
            <a:spLocks noGrp="1"/>
          </p:cNvSpPr>
          <p:nvPr>
            <p:ph type="pic" sz="quarter" idx="11"/>
          </p:nvPr>
        </p:nvSpPr>
        <p:spPr>
          <a:xfrm>
            <a:off x="4487822" y="1998133"/>
            <a:ext cx="3206750" cy="3293005"/>
          </a:xfrm>
        </p:spPr>
        <p:txBody>
          <a:bodyPr>
            <a:normAutofit/>
          </a:bodyPr>
          <a:lstStyle>
            <a:lvl1pPr>
              <a:defRPr sz="1600">
                <a:solidFill>
                  <a:schemeClr val="tx2"/>
                </a:solidFill>
              </a:defRPr>
            </a:lvl1pPr>
          </a:lstStyle>
          <a:p>
            <a:endParaRPr lang="id-ID"/>
          </a:p>
        </p:txBody>
      </p:sp>
      <p:sp>
        <p:nvSpPr>
          <p:cNvPr id="12" name="Picture Placeholder 14"/>
          <p:cNvSpPr>
            <a:spLocks noGrp="1"/>
          </p:cNvSpPr>
          <p:nvPr>
            <p:ph type="pic" sz="quarter" idx="13"/>
          </p:nvPr>
        </p:nvSpPr>
        <p:spPr>
          <a:xfrm>
            <a:off x="780992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219477528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3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14"/>
          <p:cNvSpPr>
            <a:spLocks noGrp="1"/>
          </p:cNvSpPr>
          <p:nvPr>
            <p:ph type="pic" sz="quarter" idx="10"/>
          </p:nvPr>
        </p:nvSpPr>
        <p:spPr>
          <a:xfrm>
            <a:off x="1192213" y="1998133"/>
            <a:ext cx="3206750" cy="3293005"/>
          </a:xfrm>
        </p:spPr>
        <p:txBody>
          <a:bodyPr>
            <a:normAutofit/>
          </a:bodyPr>
          <a:lstStyle>
            <a:lvl1pPr>
              <a:defRPr sz="1600">
                <a:solidFill>
                  <a:schemeClr val="tx2"/>
                </a:solidFill>
              </a:defRPr>
            </a:lvl1pPr>
          </a:lstStyle>
          <a:p>
            <a:endParaRPr lang="id-ID"/>
          </a:p>
        </p:txBody>
      </p:sp>
      <p:sp>
        <p:nvSpPr>
          <p:cNvPr id="11" name="Picture Placeholder 14"/>
          <p:cNvSpPr>
            <a:spLocks noGrp="1"/>
          </p:cNvSpPr>
          <p:nvPr>
            <p:ph type="pic" sz="quarter" idx="11"/>
          </p:nvPr>
        </p:nvSpPr>
        <p:spPr>
          <a:xfrm>
            <a:off x="4487822" y="1998133"/>
            <a:ext cx="3206750" cy="3293005"/>
          </a:xfrm>
        </p:spPr>
        <p:txBody>
          <a:bodyPr>
            <a:normAutofit/>
          </a:bodyPr>
          <a:lstStyle>
            <a:lvl1pPr>
              <a:defRPr sz="1600">
                <a:solidFill>
                  <a:schemeClr val="tx2"/>
                </a:solidFill>
              </a:defRPr>
            </a:lvl1pPr>
          </a:lstStyle>
          <a:p>
            <a:endParaRPr lang="id-ID"/>
          </a:p>
        </p:txBody>
      </p:sp>
      <p:sp>
        <p:nvSpPr>
          <p:cNvPr id="12" name="Picture Placeholder 14"/>
          <p:cNvSpPr>
            <a:spLocks noGrp="1"/>
          </p:cNvSpPr>
          <p:nvPr>
            <p:ph type="pic" sz="quarter" idx="13"/>
          </p:nvPr>
        </p:nvSpPr>
        <p:spPr>
          <a:xfrm>
            <a:off x="780992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73326742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0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6"/>
          <p:cNvSpPr>
            <a:spLocks noGrp="1"/>
          </p:cNvSpPr>
          <p:nvPr>
            <p:ph type="pic" sz="quarter" idx="11"/>
          </p:nvPr>
        </p:nvSpPr>
        <p:spPr>
          <a:xfrm>
            <a:off x="6305095" y="1834271"/>
            <a:ext cx="4932000" cy="3600000"/>
          </a:xfrm>
        </p:spPr>
      </p:sp>
      <p:sp>
        <p:nvSpPr>
          <p:cNvPr id="11" name="Picture Placeholder 7"/>
          <p:cNvSpPr>
            <a:spLocks noGrp="1"/>
          </p:cNvSpPr>
          <p:nvPr>
            <p:ph type="pic" sz="quarter" idx="13"/>
          </p:nvPr>
        </p:nvSpPr>
        <p:spPr>
          <a:xfrm>
            <a:off x="901531" y="1834271"/>
            <a:ext cx="4932000" cy="3600000"/>
          </a:xfrm>
        </p:spPr>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21979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4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6"/>
          <p:cNvSpPr>
            <a:spLocks noGrp="1"/>
          </p:cNvSpPr>
          <p:nvPr>
            <p:ph type="pic" sz="quarter" idx="11"/>
          </p:nvPr>
        </p:nvSpPr>
        <p:spPr>
          <a:xfrm>
            <a:off x="6305095" y="1834271"/>
            <a:ext cx="4932000" cy="3600000"/>
          </a:xfrm>
        </p:spPr>
      </p:sp>
      <p:sp>
        <p:nvSpPr>
          <p:cNvPr id="11" name="Picture Placeholder 7"/>
          <p:cNvSpPr>
            <a:spLocks noGrp="1"/>
          </p:cNvSpPr>
          <p:nvPr>
            <p:ph type="pic" sz="quarter" idx="13"/>
          </p:nvPr>
        </p:nvSpPr>
        <p:spPr>
          <a:xfrm>
            <a:off x="901531" y="1834271"/>
            <a:ext cx="4932000" cy="3600000"/>
          </a:xfrm>
        </p:spPr>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70494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4_Custom Layout">
    <p:spTree>
      <p:nvGrpSpPr>
        <p:cNvPr id="1" name=""/>
        <p:cNvGrpSpPr/>
        <p:nvPr/>
      </p:nvGrpSpPr>
      <p:grpSpPr>
        <a:xfrm>
          <a:off x="0" y="0"/>
          <a:ext cx="0" cy="0"/>
          <a:chOff x="0" y="0"/>
          <a:chExt cx="0" cy="0"/>
        </a:xfrm>
      </p:grpSpPr>
      <p:grpSp>
        <p:nvGrpSpPr>
          <p:cNvPr id="12" name="Group 11"/>
          <p:cNvGrpSpPr/>
          <p:nvPr userDrawn="1"/>
        </p:nvGrpSpPr>
        <p:grpSpPr>
          <a:xfrm rot="7200000">
            <a:off x="9332943" y="-632115"/>
            <a:ext cx="3238995" cy="337249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rot="16200000">
            <a:off x="10401414" y="5372625"/>
            <a:ext cx="2088215" cy="217428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8082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5_Custom Layout">
    <p:spTree>
      <p:nvGrpSpPr>
        <p:cNvPr id="1" name=""/>
        <p:cNvGrpSpPr/>
        <p:nvPr/>
      </p:nvGrpSpPr>
      <p:grpSpPr>
        <a:xfrm>
          <a:off x="0" y="0"/>
          <a:ext cx="0" cy="0"/>
          <a:chOff x="0" y="0"/>
          <a:chExt cx="0" cy="0"/>
        </a:xfrm>
      </p:grpSpPr>
      <p:grpSp>
        <p:nvGrpSpPr>
          <p:cNvPr id="12" name="Group 11"/>
          <p:cNvGrpSpPr/>
          <p:nvPr userDrawn="1"/>
        </p:nvGrpSpPr>
        <p:grpSpPr>
          <a:xfrm rot="7200000">
            <a:off x="9332943" y="-632115"/>
            <a:ext cx="3238995" cy="337249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rot="16200000">
            <a:off x="10401414" y="5372625"/>
            <a:ext cx="2088215" cy="217428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9214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45"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23396372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99" indent="0">
              <a:buNone/>
              <a:defRPr/>
            </a:lvl3pPr>
            <a:lvl4pPr marL="447794" indent="0">
              <a:buNone/>
              <a:defRPr/>
            </a:lvl4pPr>
            <a:lvl5pPr marL="6716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754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6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45"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924298788"/>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6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 name="Picture Placeholder 5"/>
          <p:cNvSpPr>
            <a:spLocks noGrp="1"/>
          </p:cNvSpPr>
          <p:nvPr>
            <p:ph type="pic" sz="quarter" idx="13"/>
          </p:nvPr>
        </p:nvSpPr>
        <p:spPr>
          <a:xfrm>
            <a:off x="900000" y="1769800"/>
            <a:ext cx="10384511" cy="2838450"/>
          </a:xfrm>
        </p:spPr>
        <p:txBody>
          <a:bodyPr/>
          <a:lstStyle/>
          <a:p>
            <a:endParaRPr lang="id-ID"/>
          </a:p>
        </p:txBody>
      </p:sp>
    </p:spTree>
    <p:extLst>
      <p:ext uri="{BB962C8B-B14F-4D97-AF65-F5344CB8AC3E}">
        <p14:creationId xmlns:p14="http://schemas.microsoft.com/office/powerpoint/2010/main" val="206062727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5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539001" y="545146"/>
            <a:ext cx="648000" cy="365125"/>
          </a:xfrm>
          <a:prstGeom prst="rect">
            <a:avLst/>
          </a:prstGeom>
        </p:spPr>
        <p:txBody>
          <a:bodyPr/>
          <a:lstStyle>
            <a:lvl1pPr algn="ctr">
              <a:defRPr sz="1800"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69067119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7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 name="Picture Placeholder 5"/>
          <p:cNvSpPr>
            <a:spLocks noGrp="1"/>
          </p:cNvSpPr>
          <p:nvPr>
            <p:ph type="pic" sz="quarter" idx="13"/>
          </p:nvPr>
        </p:nvSpPr>
        <p:spPr>
          <a:xfrm>
            <a:off x="900000" y="1769800"/>
            <a:ext cx="10384511" cy="2838450"/>
          </a:xfrm>
        </p:spPr>
        <p:txBody>
          <a:bodyPr/>
          <a:lstStyle/>
          <a:p>
            <a:endParaRPr lang="id-ID"/>
          </a:p>
        </p:txBody>
      </p:sp>
    </p:spTree>
    <p:extLst>
      <p:ext uri="{BB962C8B-B14F-4D97-AF65-F5344CB8AC3E}">
        <p14:creationId xmlns:p14="http://schemas.microsoft.com/office/powerpoint/2010/main" val="238960956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544616" y="1057436"/>
            <a:ext cx="2608262" cy="2608262"/>
          </a:xfrm>
          <a:prstGeom prst="diamond">
            <a:avLst/>
          </a:prstGeom>
          <a:ln w="15875">
            <a:noFill/>
          </a:ln>
        </p:spPr>
        <p:txBody>
          <a:bodyPr>
            <a:normAutofit/>
          </a:bodyPr>
          <a:lstStyle>
            <a:lvl1pPr>
              <a:defRPr sz="1200"/>
            </a:lvl1pPr>
          </a:lstStyle>
          <a:p>
            <a:endParaRPr lang="id-ID"/>
          </a:p>
        </p:txBody>
      </p:sp>
      <p:sp>
        <p:nvSpPr>
          <p:cNvPr id="141" name="Picture Placeholder 3"/>
          <p:cNvSpPr>
            <a:spLocks noGrp="1"/>
          </p:cNvSpPr>
          <p:nvPr>
            <p:ph type="pic" sz="quarter" idx="14"/>
          </p:nvPr>
        </p:nvSpPr>
        <p:spPr>
          <a:xfrm>
            <a:off x="1948340" y="2431634"/>
            <a:ext cx="2608262" cy="2608262"/>
          </a:xfrm>
          <a:prstGeom prst="diamond">
            <a:avLst/>
          </a:prstGeom>
          <a:ln w="15875">
            <a:noFill/>
          </a:ln>
        </p:spPr>
        <p:txBody>
          <a:bodyPr>
            <a:normAutofit/>
          </a:bodyPr>
          <a:lstStyle>
            <a:lvl1pPr>
              <a:defRPr sz="1200"/>
            </a:lvl1pPr>
          </a:lstStyle>
          <a:p>
            <a:endParaRPr lang="id-ID"/>
          </a:p>
        </p:txBody>
      </p:sp>
      <p:sp>
        <p:nvSpPr>
          <p:cNvPr id="142" name="Picture Placeholder 3"/>
          <p:cNvSpPr>
            <a:spLocks noGrp="1"/>
          </p:cNvSpPr>
          <p:nvPr>
            <p:ph type="pic" sz="quarter" idx="15"/>
          </p:nvPr>
        </p:nvSpPr>
        <p:spPr>
          <a:xfrm>
            <a:off x="3352064" y="1057436"/>
            <a:ext cx="2608262" cy="2608262"/>
          </a:xfrm>
          <a:prstGeom prst="diamond">
            <a:avLst/>
          </a:prstGeom>
          <a:ln w="15875">
            <a:noFill/>
          </a:ln>
        </p:spPr>
        <p:txBody>
          <a:bodyPr>
            <a:normAutofit/>
          </a:bodyPr>
          <a:lstStyle>
            <a:lvl1pPr>
              <a:defRPr sz="1200"/>
            </a:lvl1pPr>
          </a:lstStyle>
          <a:p>
            <a:endParaRPr lang="id-ID"/>
          </a:p>
        </p:txBody>
      </p:sp>
      <p:sp>
        <p:nvSpPr>
          <p:cNvPr id="143" name="Picture Placeholder 3"/>
          <p:cNvSpPr>
            <a:spLocks noGrp="1"/>
          </p:cNvSpPr>
          <p:nvPr>
            <p:ph type="pic" sz="quarter" idx="16"/>
          </p:nvPr>
        </p:nvSpPr>
        <p:spPr>
          <a:xfrm>
            <a:off x="4755788" y="2431634"/>
            <a:ext cx="2608262" cy="2608262"/>
          </a:xfrm>
          <a:prstGeom prst="diamond">
            <a:avLst/>
          </a:prstGeom>
          <a:ln w="15875">
            <a:noFill/>
          </a:ln>
        </p:spPr>
        <p:txBody>
          <a:bodyPr>
            <a:normAutofit/>
          </a:bodyPr>
          <a:lstStyle>
            <a:lvl1pPr>
              <a:defRPr sz="1200"/>
            </a:lvl1pPr>
          </a:lstStyle>
          <a:p>
            <a:endParaRPr lang="id-ID"/>
          </a:p>
        </p:txBody>
      </p:sp>
      <p:sp>
        <p:nvSpPr>
          <p:cNvPr id="144" name="Picture Placeholder 3"/>
          <p:cNvSpPr>
            <a:spLocks noGrp="1"/>
          </p:cNvSpPr>
          <p:nvPr>
            <p:ph type="pic" sz="quarter" idx="17"/>
          </p:nvPr>
        </p:nvSpPr>
        <p:spPr>
          <a:xfrm>
            <a:off x="6159512" y="1057436"/>
            <a:ext cx="2608262" cy="2608262"/>
          </a:xfrm>
          <a:prstGeom prst="diamond">
            <a:avLst/>
          </a:prstGeom>
          <a:ln w="15875">
            <a:noFill/>
          </a:ln>
        </p:spPr>
        <p:txBody>
          <a:bodyPr>
            <a:normAutofit/>
          </a:bodyPr>
          <a:lstStyle>
            <a:lvl1pPr>
              <a:defRPr sz="1200"/>
            </a:lvl1pPr>
          </a:lstStyle>
          <a:p>
            <a:endParaRPr lang="id-ID"/>
          </a:p>
        </p:txBody>
      </p:sp>
      <p:sp>
        <p:nvSpPr>
          <p:cNvPr id="145" name="Picture Placeholder 3"/>
          <p:cNvSpPr>
            <a:spLocks noGrp="1"/>
          </p:cNvSpPr>
          <p:nvPr>
            <p:ph type="pic" sz="quarter" idx="18"/>
          </p:nvPr>
        </p:nvSpPr>
        <p:spPr>
          <a:xfrm>
            <a:off x="7563236" y="2436464"/>
            <a:ext cx="2608262" cy="2608262"/>
          </a:xfrm>
          <a:prstGeom prst="diamond">
            <a:avLst/>
          </a:prstGeom>
          <a:ln w="15875">
            <a:noFill/>
          </a:ln>
        </p:spPr>
        <p:txBody>
          <a:bodyPr>
            <a:normAutofit/>
          </a:bodyPr>
          <a:lstStyle>
            <a:lvl1pPr>
              <a:defRPr sz="1200"/>
            </a:lvl1pPr>
          </a:lstStyle>
          <a:p>
            <a:endParaRPr lang="id-ID"/>
          </a:p>
        </p:txBody>
      </p:sp>
      <p:sp>
        <p:nvSpPr>
          <p:cNvPr id="146" name="Picture Placeholder 3"/>
          <p:cNvSpPr>
            <a:spLocks noGrp="1"/>
          </p:cNvSpPr>
          <p:nvPr>
            <p:ph type="pic" sz="quarter" idx="19"/>
          </p:nvPr>
        </p:nvSpPr>
        <p:spPr>
          <a:xfrm>
            <a:off x="8966960" y="1062266"/>
            <a:ext cx="2608262" cy="2608262"/>
          </a:xfrm>
          <a:prstGeom prst="diamond">
            <a:avLst/>
          </a:prstGeom>
          <a:ln w="15875">
            <a:noFill/>
          </a:ln>
        </p:spPr>
        <p:txBody>
          <a:bodyPr>
            <a:normAutofit/>
          </a:bodyPr>
          <a:lstStyle>
            <a:lvl1pPr>
              <a:defRPr sz="1200"/>
            </a:lvl1pPr>
          </a:lstStyle>
          <a:p>
            <a:endParaRPr lang="id-ID"/>
          </a:p>
        </p:txBody>
      </p:sp>
    </p:spTree>
    <p:extLst>
      <p:ext uri="{BB962C8B-B14F-4D97-AF65-F5344CB8AC3E}">
        <p14:creationId xmlns:p14="http://schemas.microsoft.com/office/powerpoint/2010/main" val="245333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544616" y="1057436"/>
            <a:ext cx="2608262" cy="2608262"/>
          </a:xfrm>
          <a:prstGeom prst="diamond">
            <a:avLst/>
          </a:prstGeom>
          <a:ln w="15875">
            <a:noFill/>
          </a:ln>
        </p:spPr>
        <p:txBody>
          <a:bodyPr>
            <a:normAutofit/>
          </a:bodyPr>
          <a:lstStyle>
            <a:lvl1pPr>
              <a:defRPr sz="1200"/>
            </a:lvl1pPr>
          </a:lstStyle>
          <a:p>
            <a:endParaRPr lang="id-ID"/>
          </a:p>
        </p:txBody>
      </p:sp>
      <p:sp>
        <p:nvSpPr>
          <p:cNvPr id="141" name="Picture Placeholder 3"/>
          <p:cNvSpPr>
            <a:spLocks noGrp="1"/>
          </p:cNvSpPr>
          <p:nvPr>
            <p:ph type="pic" sz="quarter" idx="14"/>
          </p:nvPr>
        </p:nvSpPr>
        <p:spPr>
          <a:xfrm>
            <a:off x="1948340" y="2431634"/>
            <a:ext cx="2608262" cy="2608262"/>
          </a:xfrm>
          <a:prstGeom prst="diamond">
            <a:avLst/>
          </a:prstGeom>
          <a:ln w="15875">
            <a:noFill/>
          </a:ln>
        </p:spPr>
        <p:txBody>
          <a:bodyPr>
            <a:normAutofit/>
          </a:bodyPr>
          <a:lstStyle>
            <a:lvl1pPr>
              <a:defRPr sz="1200"/>
            </a:lvl1pPr>
          </a:lstStyle>
          <a:p>
            <a:endParaRPr lang="id-ID"/>
          </a:p>
        </p:txBody>
      </p:sp>
      <p:sp>
        <p:nvSpPr>
          <p:cNvPr id="142" name="Picture Placeholder 3"/>
          <p:cNvSpPr>
            <a:spLocks noGrp="1"/>
          </p:cNvSpPr>
          <p:nvPr>
            <p:ph type="pic" sz="quarter" idx="15"/>
          </p:nvPr>
        </p:nvSpPr>
        <p:spPr>
          <a:xfrm>
            <a:off x="3352064" y="1057436"/>
            <a:ext cx="2608262" cy="2608262"/>
          </a:xfrm>
          <a:prstGeom prst="diamond">
            <a:avLst/>
          </a:prstGeom>
          <a:ln w="15875">
            <a:noFill/>
          </a:ln>
        </p:spPr>
        <p:txBody>
          <a:bodyPr>
            <a:normAutofit/>
          </a:bodyPr>
          <a:lstStyle>
            <a:lvl1pPr>
              <a:defRPr sz="1200"/>
            </a:lvl1pPr>
          </a:lstStyle>
          <a:p>
            <a:endParaRPr lang="id-ID"/>
          </a:p>
        </p:txBody>
      </p:sp>
      <p:sp>
        <p:nvSpPr>
          <p:cNvPr id="143" name="Picture Placeholder 3"/>
          <p:cNvSpPr>
            <a:spLocks noGrp="1"/>
          </p:cNvSpPr>
          <p:nvPr>
            <p:ph type="pic" sz="quarter" idx="16"/>
          </p:nvPr>
        </p:nvSpPr>
        <p:spPr>
          <a:xfrm>
            <a:off x="4755788" y="2431634"/>
            <a:ext cx="2608262" cy="2608262"/>
          </a:xfrm>
          <a:prstGeom prst="diamond">
            <a:avLst/>
          </a:prstGeom>
          <a:ln w="15875">
            <a:noFill/>
          </a:ln>
        </p:spPr>
        <p:txBody>
          <a:bodyPr>
            <a:normAutofit/>
          </a:bodyPr>
          <a:lstStyle>
            <a:lvl1pPr>
              <a:defRPr sz="1200"/>
            </a:lvl1pPr>
          </a:lstStyle>
          <a:p>
            <a:endParaRPr lang="id-ID"/>
          </a:p>
        </p:txBody>
      </p:sp>
      <p:sp>
        <p:nvSpPr>
          <p:cNvPr id="144" name="Picture Placeholder 3"/>
          <p:cNvSpPr>
            <a:spLocks noGrp="1"/>
          </p:cNvSpPr>
          <p:nvPr>
            <p:ph type="pic" sz="quarter" idx="17"/>
          </p:nvPr>
        </p:nvSpPr>
        <p:spPr>
          <a:xfrm>
            <a:off x="6159512" y="1057436"/>
            <a:ext cx="2608262" cy="2608262"/>
          </a:xfrm>
          <a:prstGeom prst="diamond">
            <a:avLst/>
          </a:prstGeom>
          <a:ln w="15875">
            <a:noFill/>
          </a:ln>
        </p:spPr>
        <p:txBody>
          <a:bodyPr>
            <a:normAutofit/>
          </a:bodyPr>
          <a:lstStyle>
            <a:lvl1pPr>
              <a:defRPr sz="1200"/>
            </a:lvl1pPr>
          </a:lstStyle>
          <a:p>
            <a:endParaRPr lang="id-ID"/>
          </a:p>
        </p:txBody>
      </p:sp>
      <p:sp>
        <p:nvSpPr>
          <p:cNvPr id="145" name="Picture Placeholder 3"/>
          <p:cNvSpPr>
            <a:spLocks noGrp="1"/>
          </p:cNvSpPr>
          <p:nvPr>
            <p:ph type="pic" sz="quarter" idx="18"/>
          </p:nvPr>
        </p:nvSpPr>
        <p:spPr>
          <a:xfrm>
            <a:off x="7563236" y="2436464"/>
            <a:ext cx="2608262" cy="2608262"/>
          </a:xfrm>
          <a:prstGeom prst="diamond">
            <a:avLst/>
          </a:prstGeom>
          <a:ln w="15875">
            <a:noFill/>
          </a:ln>
        </p:spPr>
        <p:txBody>
          <a:bodyPr>
            <a:normAutofit/>
          </a:bodyPr>
          <a:lstStyle>
            <a:lvl1pPr>
              <a:defRPr sz="1200"/>
            </a:lvl1pPr>
          </a:lstStyle>
          <a:p>
            <a:endParaRPr lang="id-ID"/>
          </a:p>
        </p:txBody>
      </p:sp>
      <p:sp>
        <p:nvSpPr>
          <p:cNvPr id="146" name="Picture Placeholder 3"/>
          <p:cNvSpPr>
            <a:spLocks noGrp="1"/>
          </p:cNvSpPr>
          <p:nvPr>
            <p:ph type="pic" sz="quarter" idx="19"/>
          </p:nvPr>
        </p:nvSpPr>
        <p:spPr>
          <a:xfrm>
            <a:off x="8966960" y="1062266"/>
            <a:ext cx="2608262" cy="2608262"/>
          </a:xfrm>
          <a:prstGeom prst="diamond">
            <a:avLst/>
          </a:prstGeom>
          <a:ln w="15875">
            <a:noFill/>
          </a:ln>
        </p:spPr>
        <p:txBody>
          <a:bodyPr>
            <a:normAutofit/>
          </a:bodyPr>
          <a:lstStyle>
            <a:lvl1pPr>
              <a:defRPr sz="1200"/>
            </a:lvl1pPr>
          </a:lstStyle>
          <a:p>
            <a:endParaRPr lang="id-ID"/>
          </a:p>
        </p:txBody>
      </p:sp>
    </p:spTree>
    <p:extLst>
      <p:ext uri="{BB962C8B-B14F-4D97-AF65-F5344CB8AC3E}">
        <p14:creationId xmlns:p14="http://schemas.microsoft.com/office/powerpoint/2010/main" val="33662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3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1017688" y="1805092"/>
            <a:ext cx="1940759" cy="1940759"/>
          </a:xfrm>
          <a:prstGeom prst="diamond">
            <a:avLst/>
          </a:prstGeom>
          <a:ln w="19050">
            <a:noFill/>
          </a:ln>
        </p:spPr>
        <p:txBody>
          <a:bodyPr>
            <a:normAutofit/>
          </a:bodyPr>
          <a:lstStyle>
            <a:lvl1pPr>
              <a:defRPr sz="1200"/>
            </a:lvl1pPr>
          </a:lstStyle>
          <a:p>
            <a:endParaRPr lang="id-ID"/>
          </a:p>
        </p:txBody>
      </p:sp>
      <p:sp>
        <p:nvSpPr>
          <p:cNvPr id="44" name="Picture Placeholder 3"/>
          <p:cNvSpPr>
            <a:spLocks noGrp="1"/>
          </p:cNvSpPr>
          <p:nvPr>
            <p:ph type="pic" sz="quarter" idx="14"/>
          </p:nvPr>
        </p:nvSpPr>
        <p:spPr>
          <a:xfrm>
            <a:off x="2048149" y="2835663"/>
            <a:ext cx="1940759" cy="1940759"/>
          </a:xfrm>
          <a:prstGeom prst="diamond">
            <a:avLst/>
          </a:prstGeom>
          <a:ln w="19050">
            <a:noFill/>
          </a:ln>
        </p:spPr>
        <p:txBody>
          <a:bodyPr>
            <a:normAutofit/>
          </a:bodyPr>
          <a:lstStyle>
            <a:lvl1pPr>
              <a:defRPr sz="1200"/>
            </a:lvl1pPr>
          </a:lstStyle>
          <a:p>
            <a:endParaRPr lang="id-ID"/>
          </a:p>
        </p:txBody>
      </p:sp>
      <p:sp>
        <p:nvSpPr>
          <p:cNvPr id="45" name="Picture Placeholder 3"/>
          <p:cNvSpPr>
            <a:spLocks noGrp="1"/>
          </p:cNvSpPr>
          <p:nvPr>
            <p:ph type="pic" sz="quarter" idx="15"/>
          </p:nvPr>
        </p:nvSpPr>
        <p:spPr>
          <a:xfrm>
            <a:off x="3080049" y="1805092"/>
            <a:ext cx="1940759" cy="1940759"/>
          </a:xfrm>
          <a:prstGeom prst="diamond">
            <a:avLst/>
          </a:prstGeom>
          <a:ln w="19050">
            <a:noFill/>
          </a:ln>
        </p:spPr>
        <p:txBody>
          <a:bodyPr>
            <a:normAutofit/>
          </a:bodyPr>
          <a:lstStyle>
            <a:lvl1pPr>
              <a:defRPr sz="1200"/>
            </a:lvl1pPr>
          </a:lstStyle>
          <a:p>
            <a:endParaRPr lang="id-ID"/>
          </a:p>
        </p:txBody>
      </p:sp>
      <p:sp>
        <p:nvSpPr>
          <p:cNvPr id="46" name="Picture Placeholder 3"/>
          <p:cNvSpPr>
            <a:spLocks noGrp="1"/>
          </p:cNvSpPr>
          <p:nvPr>
            <p:ph type="pic" sz="quarter" idx="16"/>
          </p:nvPr>
        </p:nvSpPr>
        <p:spPr>
          <a:xfrm>
            <a:off x="3080049" y="3866234"/>
            <a:ext cx="1940759" cy="1940759"/>
          </a:xfrm>
          <a:prstGeom prst="diamond">
            <a:avLst/>
          </a:prstGeom>
          <a:ln w="19050">
            <a:noFill/>
          </a:ln>
        </p:spPr>
        <p:txBody>
          <a:bodyPr>
            <a:normAutofit/>
          </a:bodyPr>
          <a:lstStyle>
            <a:lvl1pPr>
              <a:defRPr sz="1200"/>
            </a:lvl1pPr>
          </a:lstStyle>
          <a:p>
            <a:endParaRPr lang="id-ID"/>
          </a:p>
        </p:txBody>
      </p:sp>
      <p:sp>
        <p:nvSpPr>
          <p:cNvPr id="47" name="Picture Placeholder 3"/>
          <p:cNvSpPr>
            <a:spLocks noGrp="1"/>
          </p:cNvSpPr>
          <p:nvPr>
            <p:ph type="pic" sz="quarter" idx="17"/>
          </p:nvPr>
        </p:nvSpPr>
        <p:spPr>
          <a:xfrm>
            <a:off x="4111949" y="2835663"/>
            <a:ext cx="1940759" cy="1940759"/>
          </a:xfrm>
          <a:prstGeom prst="diamond">
            <a:avLst/>
          </a:prstGeom>
          <a:ln w="19050">
            <a:noFill/>
          </a:ln>
        </p:spPr>
        <p:txBody>
          <a:bodyPr>
            <a:normAutofit/>
          </a:bodyPr>
          <a:lstStyle>
            <a:lvl1pPr>
              <a:defRPr sz="1200"/>
            </a:lvl1pPr>
          </a:lstStyle>
          <a:p>
            <a:endParaRPr lang="id-ID"/>
          </a:p>
        </p:txBody>
      </p:sp>
      <p:sp>
        <p:nvSpPr>
          <p:cNvPr id="48" name="Picture Placeholder 3"/>
          <p:cNvSpPr>
            <a:spLocks noGrp="1"/>
          </p:cNvSpPr>
          <p:nvPr>
            <p:ph type="pic" sz="quarter" idx="18"/>
          </p:nvPr>
        </p:nvSpPr>
        <p:spPr>
          <a:xfrm>
            <a:off x="5149390" y="1805092"/>
            <a:ext cx="1940759" cy="1940759"/>
          </a:xfrm>
          <a:prstGeom prst="diamond">
            <a:avLst/>
          </a:prstGeom>
          <a:ln w="19050">
            <a:noFill/>
          </a:ln>
        </p:spPr>
        <p:txBody>
          <a:bodyPr>
            <a:normAutofit/>
          </a:bodyPr>
          <a:lstStyle>
            <a:lvl1pPr>
              <a:defRPr sz="1200"/>
            </a:lvl1pPr>
          </a:lstStyle>
          <a:p>
            <a:endParaRPr lang="id-ID"/>
          </a:p>
        </p:txBody>
      </p:sp>
      <p:sp>
        <p:nvSpPr>
          <p:cNvPr id="49" name="Picture Placeholder 3"/>
          <p:cNvSpPr>
            <a:spLocks noGrp="1"/>
          </p:cNvSpPr>
          <p:nvPr>
            <p:ph type="pic" sz="quarter" idx="19"/>
          </p:nvPr>
        </p:nvSpPr>
        <p:spPr>
          <a:xfrm>
            <a:off x="6187324" y="2835663"/>
            <a:ext cx="1940759" cy="1940759"/>
          </a:xfrm>
          <a:prstGeom prst="diamond">
            <a:avLst/>
          </a:prstGeom>
          <a:ln w="19050">
            <a:noFill/>
          </a:ln>
        </p:spPr>
        <p:txBody>
          <a:bodyPr>
            <a:normAutofit/>
          </a:bodyPr>
          <a:lstStyle>
            <a:lvl1pPr>
              <a:defRPr sz="1200"/>
            </a:lvl1pPr>
          </a:lstStyle>
          <a:p>
            <a:endParaRPr lang="id-ID"/>
          </a:p>
        </p:txBody>
      </p:sp>
      <p:sp>
        <p:nvSpPr>
          <p:cNvPr id="50" name="Picture Placeholder 3"/>
          <p:cNvSpPr>
            <a:spLocks noGrp="1"/>
          </p:cNvSpPr>
          <p:nvPr>
            <p:ph type="pic" sz="quarter" idx="20"/>
          </p:nvPr>
        </p:nvSpPr>
        <p:spPr>
          <a:xfrm>
            <a:off x="7219224" y="1805092"/>
            <a:ext cx="1940759" cy="1940759"/>
          </a:xfrm>
          <a:prstGeom prst="diamond">
            <a:avLst/>
          </a:prstGeom>
          <a:ln w="19050">
            <a:noFill/>
          </a:ln>
        </p:spPr>
        <p:txBody>
          <a:bodyPr>
            <a:normAutofit/>
          </a:bodyPr>
          <a:lstStyle>
            <a:lvl1pPr>
              <a:defRPr sz="1200"/>
            </a:lvl1pPr>
          </a:lstStyle>
          <a:p>
            <a:endParaRPr lang="id-ID"/>
          </a:p>
        </p:txBody>
      </p:sp>
      <p:sp>
        <p:nvSpPr>
          <p:cNvPr id="51" name="Picture Placeholder 3"/>
          <p:cNvSpPr>
            <a:spLocks noGrp="1"/>
          </p:cNvSpPr>
          <p:nvPr>
            <p:ph type="pic" sz="quarter" idx="21"/>
          </p:nvPr>
        </p:nvSpPr>
        <p:spPr>
          <a:xfrm>
            <a:off x="7219224" y="3866234"/>
            <a:ext cx="1940759" cy="1940759"/>
          </a:xfrm>
          <a:prstGeom prst="diamond">
            <a:avLst/>
          </a:prstGeom>
          <a:ln w="19050">
            <a:noFill/>
          </a:ln>
        </p:spPr>
        <p:txBody>
          <a:bodyPr>
            <a:normAutofit/>
          </a:bodyPr>
          <a:lstStyle>
            <a:lvl1pPr>
              <a:defRPr sz="1200"/>
            </a:lvl1pPr>
          </a:lstStyle>
          <a:p>
            <a:endParaRPr lang="id-ID"/>
          </a:p>
        </p:txBody>
      </p:sp>
      <p:sp>
        <p:nvSpPr>
          <p:cNvPr id="52" name="Picture Placeholder 3"/>
          <p:cNvSpPr>
            <a:spLocks noGrp="1"/>
          </p:cNvSpPr>
          <p:nvPr>
            <p:ph type="pic" sz="quarter" idx="22"/>
          </p:nvPr>
        </p:nvSpPr>
        <p:spPr>
          <a:xfrm>
            <a:off x="8251124" y="2835663"/>
            <a:ext cx="1940759" cy="1940759"/>
          </a:xfrm>
          <a:prstGeom prst="diamond">
            <a:avLst/>
          </a:prstGeom>
          <a:ln w="19050">
            <a:noFill/>
          </a:ln>
        </p:spPr>
        <p:txBody>
          <a:bodyPr>
            <a:normAutofit/>
          </a:bodyPr>
          <a:lstStyle>
            <a:lvl1pPr>
              <a:defRPr sz="1200"/>
            </a:lvl1pPr>
          </a:lstStyle>
          <a:p>
            <a:endParaRPr lang="id-ID"/>
          </a:p>
        </p:txBody>
      </p:sp>
      <p:sp>
        <p:nvSpPr>
          <p:cNvPr id="53" name="Picture Placeholder 3"/>
          <p:cNvSpPr>
            <a:spLocks noGrp="1"/>
          </p:cNvSpPr>
          <p:nvPr>
            <p:ph type="pic" sz="quarter" idx="23"/>
          </p:nvPr>
        </p:nvSpPr>
        <p:spPr>
          <a:xfrm>
            <a:off x="9288565" y="1805092"/>
            <a:ext cx="1940759" cy="1940759"/>
          </a:xfrm>
          <a:prstGeom prst="diamond">
            <a:avLst/>
          </a:prstGeom>
          <a:ln w="19050">
            <a:noFill/>
          </a:ln>
        </p:spPr>
        <p:txBody>
          <a:bodyPr>
            <a:normAutofit/>
          </a:bodyPr>
          <a:lstStyle>
            <a:lvl1pPr>
              <a:defRPr sz="1200"/>
            </a:lvl1pPr>
          </a:lstStyle>
          <a:p>
            <a:endParaRPr lang="id-ID"/>
          </a:p>
        </p:txBody>
      </p:sp>
      <p:sp>
        <p:nvSpPr>
          <p:cNvPr id="54"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5" name="Picture Placeholder 3"/>
          <p:cNvSpPr>
            <a:spLocks noGrp="1"/>
          </p:cNvSpPr>
          <p:nvPr>
            <p:ph type="pic" sz="quarter" idx="24"/>
          </p:nvPr>
        </p:nvSpPr>
        <p:spPr>
          <a:xfrm>
            <a:off x="5149389" y="3866234"/>
            <a:ext cx="1940759" cy="1940759"/>
          </a:xfrm>
          <a:prstGeom prst="diamond">
            <a:avLst/>
          </a:prstGeom>
          <a:ln w="19050">
            <a:noFill/>
          </a:ln>
        </p:spPr>
        <p:txBody>
          <a:bodyPr>
            <a:normAutofit/>
          </a:bodyPr>
          <a:lstStyle>
            <a:lvl1pPr>
              <a:defRPr sz="1200"/>
            </a:lvl1pPr>
          </a:lstStyle>
          <a:p>
            <a:endParaRPr lang="id-ID"/>
          </a:p>
        </p:txBody>
      </p:sp>
    </p:spTree>
    <p:extLst>
      <p:ext uri="{BB962C8B-B14F-4D97-AF65-F5344CB8AC3E}">
        <p14:creationId xmlns:p14="http://schemas.microsoft.com/office/powerpoint/2010/main" val="30891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0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1017688" y="1805092"/>
            <a:ext cx="1940759" cy="1940759"/>
          </a:xfrm>
          <a:prstGeom prst="diamond">
            <a:avLst/>
          </a:prstGeom>
          <a:ln w="19050">
            <a:noFill/>
          </a:ln>
        </p:spPr>
        <p:txBody>
          <a:bodyPr>
            <a:normAutofit/>
          </a:bodyPr>
          <a:lstStyle>
            <a:lvl1pPr>
              <a:defRPr sz="1200"/>
            </a:lvl1pPr>
          </a:lstStyle>
          <a:p>
            <a:endParaRPr lang="id-ID"/>
          </a:p>
        </p:txBody>
      </p:sp>
      <p:sp>
        <p:nvSpPr>
          <p:cNvPr id="44" name="Picture Placeholder 3"/>
          <p:cNvSpPr>
            <a:spLocks noGrp="1"/>
          </p:cNvSpPr>
          <p:nvPr>
            <p:ph type="pic" sz="quarter" idx="14"/>
          </p:nvPr>
        </p:nvSpPr>
        <p:spPr>
          <a:xfrm>
            <a:off x="2048149" y="2835663"/>
            <a:ext cx="1940759" cy="1940759"/>
          </a:xfrm>
          <a:prstGeom prst="diamond">
            <a:avLst/>
          </a:prstGeom>
          <a:ln w="19050">
            <a:noFill/>
          </a:ln>
        </p:spPr>
        <p:txBody>
          <a:bodyPr>
            <a:normAutofit/>
          </a:bodyPr>
          <a:lstStyle>
            <a:lvl1pPr>
              <a:defRPr sz="1200"/>
            </a:lvl1pPr>
          </a:lstStyle>
          <a:p>
            <a:endParaRPr lang="id-ID"/>
          </a:p>
        </p:txBody>
      </p:sp>
      <p:sp>
        <p:nvSpPr>
          <p:cNvPr id="45" name="Picture Placeholder 3"/>
          <p:cNvSpPr>
            <a:spLocks noGrp="1"/>
          </p:cNvSpPr>
          <p:nvPr>
            <p:ph type="pic" sz="quarter" idx="15"/>
          </p:nvPr>
        </p:nvSpPr>
        <p:spPr>
          <a:xfrm>
            <a:off x="3080049" y="1805092"/>
            <a:ext cx="1940759" cy="1940759"/>
          </a:xfrm>
          <a:prstGeom prst="diamond">
            <a:avLst/>
          </a:prstGeom>
          <a:ln w="19050">
            <a:noFill/>
          </a:ln>
        </p:spPr>
        <p:txBody>
          <a:bodyPr>
            <a:normAutofit/>
          </a:bodyPr>
          <a:lstStyle>
            <a:lvl1pPr>
              <a:defRPr sz="1200"/>
            </a:lvl1pPr>
          </a:lstStyle>
          <a:p>
            <a:endParaRPr lang="id-ID"/>
          </a:p>
        </p:txBody>
      </p:sp>
      <p:sp>
        <p:nvSpPr>
          <p:cNvPr id="46" name="Picture Placeholder 3"/>
          <p:cNvSpPr>
            <a:spLocks noGrp="1"/>
          </p:cNvSpPr>
          <p:nvPr>
            <p:ph type="pic" sz="quarter" idx="16"/>
          </p:nvPr>
        </p:nvSpPr>
        <p:spPr>
          <a:xfrm>
            <a:off x="3080049" y="3866234"/>
            <a:ext cx="1940759" cy="1940759"/>
          </a:xfrm>
          <a:prstGeom prst="diamond">
            <a:avLst/>
          </a:prstGeom>
          <a:ln w="19050">
            <a:noFill/>
          </a:ln>
        </p:spPr>
        <p:txBody>
          <a:bodyPr>
            <a:normAutofit/>
          </a:bodyPr>
          <a:lstStyle>
            <a:lvl1pPr>
              <a:defRPr sz="1200"/>
            </a:lvl1pPr>
          </a:lstStyle>
          <a:p>
            <a:endParaRPr lang="id-ID"/>
          </a:p>
        </p:txBody>
      </p:sp>
      <p:sp>
        <p:nvSpPr>
          <p:cNvPr id="47" name="Picture Placeholder 3"/>
          <p:cNvSpPr>
            <a:spLocks noGrp="1"/>
          </p:cNvSpPr>
          <p:nvPr>
            <p:ph type="pic" sz="quarter" idx="17"/>
          </p:nvPr>
        </p:nvSpPr>
        <p:spPr>
          <a:xfrm>
            <a:off x="4111949" y="2835663"/>
            <a:ext cx="1940759" cy="1940759"/>
          </a:xfrm>
          <a:prstGeom prst="diamond">
            <a:avLst/>
          </a:prstGeom>
          <a:ln w="19050">
            <a:noFill/>
          </a:ln>
        </p:spPr>
        <p:txBody>
          <a:bodyPr>
            <a:normAutofit/>
          </a:bodyPr>
          <a:lstStyle>
            <a:lvl1pPr>
              <a:defRPr sz="1200"/>
            </a:lvl1pPr>
          </a:lstStyle>
          <a:p>
            <a:endParaRPr lang="id-ID"/>
          </a:p>
        </p:txBody>
      </p:sp>
      <p:sp>
        <p:nvSpPr>
          <p:cNvPr id="48" name="Picture Placeholder 3"/>
          <p:cNvSpPr>
            <a:spLocks noGrp="1"/>
          </p:cNvSpPr>
          <p:nvPr>
            <p:ph type="pic" sz="quarter" idx="18"/>
          </p:nvPr>
        </p:nvSpPr>
        <p:spPr>
          <a:xfrm>
            <a:off x="5149390" y="1805092"/>
            <a:ext cx="1940759" cy="1940759"/>
          </a:xfrm>
          <a:prstGeom prst="diamond">
            <a:avLst/>
          </a:prstGeom>
          <a:ln w="19050">
            <a:noFill/>
          </a:ln>
        </p:spPr>
        <p:txBody>
          <a:bodyPr>
            <a:normAutofit/>
          </a:bodyPr>
          <a:lstStyle>
            <a:lvl1pPr>
              <a:defRPr sz="1200"/>
            </a:lvl1pPr>
          </a:lstStyle>
          <a:p>
            <a:endParaRPr lang="id-ID"/>
          </a:p>
        </p:txBody>
      </p:sp>
      <p:sp>
        <p:nvSpPr>
          <p:cNvPr id="49" name="Picture Placeholder 3"/>
          <p:cNvSpPr>
            <a:spLocks noGrp="1"/>
          </p:cNvSpPr>
          <p:nvPr>
            <p:ph type="pic" sz="quarter" idx="19"/>
          </p:nvPr>
        </p:nvSpPr>
        <p:spPr>
          <a:xfrm>
            <a:off x="6187324" y="2835663"/>
            <a:ext cx="1940759" cy="1940759"/>
          </a:xfrm>
          <a:prstGeom prst="diamond">
            <a:avLst/>
          </a:prstGeom>
          <a:ln w="19050">
            <a:noFill/>
          </a:ln>
        </p:spPr>
        <p:txBody>
          <a:bodyPr>
            <a:normAutofit/>
          </a:bodyPr>
          <a:lstStyle>
            <a:lvl1pPr>
              <a:defRPr sz="1200"/>
            </a:lvl1pPr>
          </a:lstStyle>
          <a:p>
            <a:endParaRPr lang="id-ID"/>
          </a:p>
        </p:txBody>
      </p:sp>
      <p:sp>
        <p:nvSpPr>
          <p:cNvPr id="50" name="Picture Placeholder 3"/>
          <p:cNvSpPr>
            <a:spLocks noGrp="1"/>
          </p:cNvSpPr>
          <p:nvPr>
            <p:ph type="pic" sz="quarter" idx="20"/>
          </p:nvPr>
        </p:nvSpPr>
        <p:spPr>
          <a:xfrm>
            <a:off x="7219224" y="1805092"/>
            <a:ext cx="1940759" cy="1940759"/>
          </a:xfrm>
          <a:prstGeom prst="diamond">
            <a:avLst/>
          </a:prstGeom>
          <a:ln w="19050">
            <a:noFill/>
          </a:ln>
        </p:spPr>
        <p:txBody>
          <a:bodyPr>
            <a:normAutofit/>
          </a:bodyPr>
          <a:lstStyle>
            <a:lvl1pPr>
              <a:defRPr sz="1200"/>
            </a:lvl1pPr>
          </a:lstStyle>
          <a:p>
            <a:endParaRPr lang="id-ID"/>
          </a:p>
        </p:txBody>
      </p:sp>
      <p:sp>
        <p:nvSpPr>
          <p:cNvPr id="51" name="Picture Placeholder 3"/>
          <p:cNvSpPr>
            <a:spLocks noGrp="1"/>
          </p:cNvSpPr>
          <p:nvPr>
            <p:ph type="pic" sz="quarter" idx="21"/>
          </p:nvPr>
        </p:nvSpPr>
        <p:spPr>
          <a:xfrm>
            <a:off x="7219224" y="3866234"/>
            <a:ext cx="1940759" cy="1940759"/>
          </a:xfrm>
          <a:prstGeom prst="diamond">
            <a:avLst/>
          </a:prstGeom>
          <a:ln w="19050">
            <a:noFill/>
          </a:ln>
        </p:spPr>
        <p:txBody>
          <a:bodyPr>
            <a:normAutofit/>
          </a:bodyPr>
          <a:lstStyle>
            <a:lvl1pPr>
              <a:defRPr sz="1200"/>
            </a:lvl1pPr>
          </a:lstStyle>
          <a:p>
            <a:endParaRPr lang="id-ID"/>
          </a:p>
        </p:txBody>
      </p:sp>
      <p:sp>
        <p:nvSpPr>
          <p:cNvPr id="52" name="Picture Placeholder 3"/>
          <p:cNvSpPr>
            <a:spLocks noGrp="1"/>
          </p:cNvSpPr>
          <p:nvPr>
            <p:ph type="pic" sz="quarter" idx="22"/>
          </p:nvPr>
        </p:nvSpPr>
        <p:spPr>
          <a:xfrm>
            <a:off x="8251124" y="2835663"/>
            <a:ext cx="1940759" cy="1940759"/>
          </a:xfrm>
          <a:prstGeom prst="diamond">
            <a:avLst/>
          </a:prstGeom>
          <a:ln w="19050">
            <a:noFill/>
          </a:ln>
        </p:spPr>
        <p:txBody>
          <a:bodyPr>
            <a:normAutofit/>
          </a:bodyPr>
          <a:lstStyle>
            <a:lvl1pPr>
              <a:defRPr sz="1200"/>
            </a:lvl1pPr>
          </a:lstStyle>
          <a:p>
            <a:endParaRPr lang="id-ID"/>
          </a:p>
        </p:txBody>
      </p:sp>
      <p:sp>
        <p:nvSpPr>
          <p:cNvPr id="53" name="Picture Placeholder 3"/>
          <p:cNvSpPr>
            <a:spLocks noGrp="1"/>
          </p:cNvSpPr>
          <p:nvPr>
            <p:ph type="pic" sz="quarter" idx="23"/>
          </p:nvPr>
        </p:nvSpPr>
        <p:spPr>
          <a:xfrm>
            <a:off x="9288565" y="1805092"/>
            <a:ext cx="1940759" cy="1940759"/>
          </a:xfrm>
          <a:prstGeom prst="diamond">
            <a:avLst/>
          </a:prstGeom>
          <a:ln w="19050">
            <a:noFill/>
          </a:ln>
        </p:spPr>
        <p:txBody>
          <a:bodyPr>
            <a:normAutofit/>
          </a:bodyPr>
          <a:lstStyle>
            <a:lvl1pPr>
              <a:defRPr sz="1200"/>
            </a:lvl1pPr>
          </a:lstStyle>
          <a:p>
            <a:endParaRPr lang="id-ID"/>
          </a:p>
        </p:txBody>
      </p:sp>
      <p:sp>
        <p:nvSpPr>
          <p:cNvPr id="54"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5" name="Picture Placeholder 3"/>
          <p:cNvSpPr>
            <a:spLocks noGrp="1"/>
          </p:cNvSpPr>
          <p:nvPr>
            <p:ph type="pic" sz="quarter" idx="24"/>
          </p:nvPr>
        </p:nvSpPr>
        <p:spPr>
          <a:xfrm>
            <a:off x="5149389" y="3866234"/>
            <a:ext cx="1940759" cy="1940759"/>
          </a:xfrm>
          <a:prstGeom prst="diamond">
            <a:avLst/>
          </a:prstGeom>
          <a:ln w="19050">
            <a:noFill/>
          </a:ln>
        </p:spPr>
        <p:txBody>
          <a:bodyPr>
            <a:normAutofit/>
          </a:bodyPr>
          <a:lstStyle>
            <a:lvl1pPr>
              <a:defRPr sz="1200"/>
            </a:lvl1pPr>
          </a:lstStyle>
          <a:p>
            <a:endParaRPr lang="id-ID"/>
          </a:p>
        </p:txBody>
      </p:sp>
    </p:spTree>
    <p:extLst>
      <p:ext uri="{BB962C8B-B14F-4D97-AF65-F5344CB8AC3E}">
        <p14:creationId xmlns:p14="http://schemas.microsoft.com/office/powerpoint/2010/main" val="424163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753837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0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1387475" y="1998663"/>
            <a:ext cx="4187825" cy="2668587"/>
          </a:xfrm>
        </p:spPr>
        <p:txBody>
          <a:bodyPr/>
          <a:lstStyle/>
          <a:p>
            <a:endParaRPr lang="id-ID"/>
          </a:p>
        </p:txBody>
      </p:sp>
    </p:spTree>
    <p:extLst>
      <p:ext uri="{BB962C8B-B14F-4D97-AF65-F5344CB8AC3E}">
        <p14:creationId xmlns:p14="http://schemas.microsoft.com/office/powerpoint/2010/main" val="40130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43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9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1387475" y="1998663"/>
            <a:ext cx="4187825" cy="2668587"/>
          </a:xfrm>
        </p:spPr>
        <p:txBody>
          <a:bodyPr/>
          <a:lstStyle/>
          <a:p>
            <a:endParaRPr lang="id-ID"/>
          </a:p>
        </p:txBody>
      </p:sp>
    </p:spTree>
    <p:extLst>
      <p:ext uri="{BB962C8B-B14F-4D97-AF65-F5344CB8AC3E}">
        <p14:creationId xmlns:p14="http://schemas.microsoft.com/office/powerpoint/2010/main" val="13473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0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16718"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7228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8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8780444" y="1900149"/>
            <a:ext cx="1908000" cy="3276000"/>
          </a:xfrm>
        </p:spPr>
        <p:txBody>
          <a:bodyPr/>
          <a:lstStyle/>
          <a:p>
            <a:endParaRPr lang="id-ID"/>
          </a:p>
        </p:txBody>
      </p:sp>
    </p:spTree>
    <p:extLst>
      <p:ext uri="{BB962C8B-B14F-4D97-AF65-F5344CB8AC3E}">
        <p14:creationId xmlns:p14="http://schemas.microsoft.com/office/powerpoint/2010/main" val="24201809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60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8780444" y="1900149"/>
            <a:ext cx="1908000" cy="3276000"/>
          </a:xfrm>
        </p:spPr>
        <p:txBody>
          <a:bodyPr/>
          <a:lstStyle/>
          <a:p>
            <a:endParaRPr lang="id-ID"/>
          </a:p>
        </p:txBody>
      </p:sp>
    </p:spTree>
    <p:extLst>
      <p:ext uri="{BB962C8B-B14F-4D97-AF65-F5344CB8AC3E}">
        <p14:creationId xmlns:p14="http://schemas.microsoft.com/office/powerpoint/2010/main" val="14628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4450665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4" name="Picture Placeholder 2"/>
          <p:cNvSpPr>
            <a:spLocks noGrp="1"/>
          </p:cNvSpPr>
          <p:nvPr>
            <p:ph type="pic" sz="quarter" idx="10"/>
          </p:nvPr>
        </p:nvSpPr>
        <p:spPr>
          <a:xfrm>
            <a:off x="7888754" y="1746120"/>
            <a:ext cx="1926195" cy="2873225"/>
          </a:xfrm>
        </p:spPr>
        <p:txBody>
          <a:bodyPr/>
          <a:lstStyle/>
          <a:p>
            <a:endParaRPr lang="id-ID"/>
          </a:p>
        </p:txBody>
      </p:sp>
    </p:spTree>
    <p:extLst>
      <p:ext uri="{BB962C8B-B14F-4D97-AF65-F5344CB8AC3E}">
        <p14:creationId xmlns:p14="http://schemas.microsoft.com/office/powerpoint/2010/main" val="13251285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616117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8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4"/>
          </p:nvPr>
        </p:nvSpPr>
        <p:spPr>
          <a:xfrm>
            <a:off x="7315648" y="1411660"/>
            <a:ext cx="2847453" cy="2177701"/>
          </a:xfrm>
        </p:spPr>
      </p:sp>
      <p:sp>
        <p:nvSpPr>
          <p:cNvPr id="7" name="Picture Placeholder 2"/>
          <p:cNvSpPr>
            <a:spLocks noGrp="1"/>
          </p:cNvSpPr>
          <p:nvPr>
            <p:ph type="pic" sz="quarter" idx="13"/>
          </p:nvPr>
        </p:nvSpPr>
        <p:spPr>
          <a:xfrm>
            <a:off x="1972449" y="1399536"/>
            <a:ext cx="2776972" cy="2177701"/>
          </a:xfrm>
        </p:spPr>
      </p:sp>
    </p:spTree>
    <p:extLst>
      <p:ext uri="{BB962C8B-B14F-4D97-AF65-F5344CB8AC3E}">
        <p14:creationId xmlns:p14="http://schemas.microsoft.com/office/powerpoint/2010/main" val="33303972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8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7" name="Picture Placeholder 35"/>
          <p:cNvSpPr>
            <a:spLocks noGrp="1"/>
          </p:cNvSpPr>
          <p:nvPr>
            <p:ph type="pic" sz="quarter" idx="13"/>
          </p:nvPr>
        </p:nvSpPr>
        <p:spPr>
          <a:xfrm>
            <a:off x="0" y="2336501"/>
            <a:ext cx="7800110" cy="2554000"/>
          </a:xfrm>
        </p:spPr>
      </p:sp>
    </p:spTree>
    <p:extLst>
      <p:ext uri="{BB962C8B-B14F-4D97-AF65-F5344CB8AC3E}">
        <p14:creationId xmlns:p14="http://schemas.microsoft.com/office/powerpoint/2010/main" val="33472993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6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87846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427" indent="-281427">
              <a:spcBef>
                <a:spcPts val="1200"/>
              </a:spcBef>
              <a:buClr>
                <a:schemeClr val="tx2"/>
              </a:buClr>
              <a:buFont typeface="Wingdings" panose="05000000000000000000" pitchFamily="2" charset="2"/>
              <a:buChar char="§"/>
              <a:defRPr sz="3525">
                <a:gradFill>
                  <a:gsLst>
                    <a:gs pos="1250">
                      <a:srgbClr val="FFFFFF"/>
                    </a:gs>
                    <a:gs pos="99000">
                      <a:srgbClr val="FFFFFF"/>
                    </a:gs>
                  </a:gsLst>
                  <a:lin ang="5400000" scaled="0"/>
                </a:gradFill>
              </a:defRPr>
            </a:lvl1pPr>
            <a:lvl2pPr marL="520240" indent="-228397">
              <a:defRPr sz="2351"/>
            </a:lvl2pPr>
            <a:lvl3pPr marL="685193" indent="-164954">
              <a:tabLst/>
              <a:defRPr sz="1959"/>
            </a:lvl3pPr>
            <a:lvl4pPr marL="862836" indent="-177643">
              <a:defRPr/>
            </a:lvl4pPr>
            <a:lvl5pPr marL="1027790" indent="-16495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8"/>
            <a:ext cx="5378548" cy="2486578"/>
          </a:xfrm>
        </p:spPr>
        <p:txBody>
          <a:bodyPr wrap="square">
            <a:spAutoFit/>
          </a:bodyPr>
          <a:lstStyle>
            <a:lvl1pPr marL="281427" indent="-281427">
              <a:spcBef>
                <a:spcPts val="1200"/>
              </a:spcBef>
              <a:buClr>
                <a:schemeClr val="tx2"/>
              </a:buClr>
              <a:buFont typeface="Wingdings" panose="05000000000000000000" pitchFamily="2" charset="2"/>
              <a:buChar char="§"/>
              <a:defRPr sz="3525">
                <a:gradFill>
                  <a:gsLst>
                    <a:gs pos="1250">
                      <a:srgbClr val="FFFFFF"/>
                    </a:gs>
                    <a:gs pos="100000">
                      <a:srgbClr val="FFFFFF"/>
                    </a:gs>
                  </a:gsLst>
                  <a:lin ang="5400000" scaled="0"/>
                </a:gradFill>
              </a:defRPr>
            </a:lvl1pPr>
            <a:lvl2pPr marL="520240" indent="-228397">
              <a:defRPr sz="2351"/>
            </a:lvl2pPr>
            <a:lvl3pPr marL="685193" indent="-164954">
              <a:tabLst/>
              <a:defRPr sz="1959"/>
            </a:lvl3pPr>
            <a:lvl4pPr marL="862836" indent="-177643">
              <a:defRPr/>
            </a:lvl4pPr>
            <a:lvl5pPr marL="1027790" indent="-16495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709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6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0338329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73177"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156135" y="3072585"/>
            <a:ext cx="1666875" cy="1668462"/>
          </a:xfrm>
          <a:prstGeom prst="diamond">
            <a:avLst/>
          </a:prstGeom>
          <a:ln w="31750">
            <a:solidFill>
              <a:schemeClr val="accent3"/>
            </a:solidFill>
          </a:ln>
        </p:spPr>
        <p:txBody>
          <a:bodyPr>
            <a:normAutofit/>
          </a:bodyPr>
          <a:lstStyle>
            <a:lvl1pPr>
              <a:defRPr sz="1400"/>
            </a:lvl1pPr>
          </a:lstStyle>
          <a:p>
            <a:endParaRPr lang="id-ID"/>
          </a:p>
        </p:txBody>
      </p:sp>
      <p:sp>
        <p:nvSpPr>
          <p:cNvPr id="15" name="Picture Placeholder 2"/>
          <p:cNvSpPr>
            <a:spLocks noGrp="1"/>
          </p:cNvSpPr>
          <p:nvPr>
            <p:ph type="pic" sz="quarter" idx="14"/>
          </p:nvPr>
        </p:nvSpPr>
        <p:spPr>
          <a:xfrm>
            <a:off x="9389086" y="1735908"/>
            <a:ext cx="1666875" cy="1668462"/>
          </a:xfrm>
          <a:prstGeom prst="diamond">
            <a:avLst/>
          </a:prstGeom>
          <a:ln w="31750">
            <a:solidFill>
              <a:schemeClr val="accent2"/>
            </a:solidFill>
          </a:ln>
        </p:spPr>
        <p:txBody>
          <a:bodyPr>
            <a:normAutofit/>
          </a:bodyPr>
          <a:lstStyle>
            <a:lvl1pPr>
              <a:defRPr sz="1400"/>
            </a:lvl1pPr>
          </a:lstStyle>
          <a:p>
            <a:endParaRPr lang="id-ID"/>
          </a:p>
        </p:txBody>
      </p:sp>
      <p:sp>
        <p:nvSpPr>
          <p:cNvPr id="16" name="Picture Placeholder 2"/>
          <p:cNvSpPr>
            <a:spLocks noGrp="1"/>
          </p:cNvSpPr>
          <p:nvPr>
            <p:ph type="pic" sz="quarter" idx="15"/>
          </p:nvPr>
        </p:nvSpPr>
        <p:spPr>
          <a:xfrm>
            <a:off x="9389086" y="4439159"/>
            <a:ext cx="1666875" cy="1668462"/>
          </a:xfrm>
          <a:prstGeom prst="diamond">
            <a:avLst/>
          </a:prstGeom>
          <a:ln w="31750">
            <a:solidFill>
              <a:schemeClr val="accent4"/>
            </a:solidFill>
          </a:ln>
        </p:spPr>
        <p:txBody>
          <a:bodyPr>
            <a:normAutofit/>
          </a:bodyPr>
          <a:lstStyle>
            <a:lvl1pPr>
              <a:defRPr sz="1400"/>
            </a:lvl1pPr>
          </a:lstStyle>
          <a:p>
            <a:endParaRPr lang="id-ID"/>
          </a:p>
        </p:txBody>
      </p:sp>
    </p:spTree>
    <p:extLst>
      <p:ext uri="{BB962C8B-B14F-4D97-AF65-F5344CB8AC3E}">
        <p14:creationId xmlns:p14="http://schemas.microsoft.com/office/powerpoint/2010/main" val="23513796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6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73177"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156135" y="3072585"/>
            <a:ext cx="1666875" cy="1668462"/>
          </a:xfrm>
          <a:prstGeom prst="diamond">
            <a:avLst/>
          </a:prstGeom>
          <a:ln w="31750">
            <a:solidFill>
              <a:schemeClr val="accent3"/>
            </a:solidFill>
          </a:ln>
        </p:spPr>
        <p:txBody>
          <a:bodyPr>
            <a:normAutofit/>
          </a:bodyPr>
          <a:lstStyle>
            <a:lvl1pPr>
              <a:defRPr sz="1400"/>
            </a:lvl1pPr>
          </a:lstStyle>
          <a:p>
            <a:endParaRPr lang="id-ID"/>
          </a:p>
        </p:txBody>
      </p:sp>
      <p:sp>
        <p:nvSpPr>
          <p:cNvPr id="15" name="Picture Placeholder 2"/>
          <p:cNvSpPr>
            <a:spLocks noGrp="1"/>
          </p:cNvSpPr>
          <p:nvPr>
            <p:ph type="pic" sz="quarter" idx="14"/>
          </p:nvPr>
        </p:nvSpPr>
        <p:spPr>
          <a:xfrm>
            <a:off x="9389086" y="1735908"/>
            <a:ext cx="1666875" cy="1668462"/>
          </a:xfrm>
          <a:prstGeom prst="diamond">
            <a:avLst/>
          </a:prstGeom>
          <a:ln w="31750">
            <a:solidFill>
              <a:schemeClr val="accent2"/>
            </a:solidFill>
          </a:ln>
        </p:spPr>
        <p:txBody>
          <a:bodyPr>
            <a:normAutofit/>
          </a:bodyPr>
          <a:lstStyle>
            <a:lvl1pPr>
              <a:defRPr sz="1400"/>
            </a:lvl1pPr>
          </a:lstStyle>
          <a:p>
            <a:endParaRPr lang="id-ID"/>
          </a:p>
        </p:txBody>
      </p:sp>
      <p:sp>
        <p:nvSpPr>
          <p:cNvPr id="16" name="Picture Placeholder 2"/>
          <p:cNvSpPr>
            <a:spLocks noGrp="1"/>
          </p:cNvSpPr>
          <p:nvPr>
            <p:ph type="pic" sz="quarter" idx="15"/>
          </p:nvPr>
        </p:nvSpPr>
        <p:spPr>
          <a:xfrm>
            <a:off x="9389086" y="4439159"/>
            <a:ext cx="1666875" cy="1668462"/>
          </a:xfrm>
          <a:prstGeom prst="diamond">
            <a:avLst/>
          </a:prstGeom>
          <a:ln w="31750">
            <a:solidFill>
              <a:schemeClr val="accent4"/>
            </a:solidFill>
          </a:ln>
        </p:spPr>
        <p:txBody>
          <a:bodyPr>
            <a:normAutofit/>
          </a:bodyPr>
          <a:lstStyle>
            <a:lvl1pPr>
              <a:defRPr sz="1400"/>
            </a:lvl1pPr>
          </a:lstStyle>
          <a:p>
            <a:endParaRPr lang="id-ID"/>
          </a:p>
        </p:txBody>
      </p:sp>
    </p:spTree>
    <p:extLst>
      <p:ext uri="{BB962C8B-B14F-4D97-AF65-F5344CB8AC3E}">
        <p14:creationId xmlns:p14="http://schemas.microsoft.com/office/powerpoint/2010/main" val="1262569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7" name="Picture Placeholder 3"/>
          <p:cNvSpPr>
            <a:spLocks noGrp="1"/>
          </p:cNvSpPr>
          <p:nvPr>
            <p:ph type="pic" sz="quarter" idx="13"/>
          </p:nvPr>
        </p:nvSpPr>
        <p:spPr>
          <a:xfrm>
            <a:off x="0" y="4572000"/>
            <a:ext cx="2034000" cy="2286000"/>
          </a:xfrm>
        </p:spPr>
        <p:txBody>
          <a:bodyPr/>
          <a:lstStyle/>
          <a:p>
            <a:endParaRPr lang="id-ID"/>
          </a:p>
        </p:txBody>
      </p:sp>
      <p:sp>
        <p:nvSpPr>
          <p:cNvPr id="8" name="Picture Placeholder 3"/>
          <p:cNvSpPr>
            <a:spLocks noGrp="1"/>
          </p:cNvSpPr>
          <p:nvPr>
            <p:ph type="pic" sz="quarter" idx="17"/>
          </p:nvPr>
        </p:nvSpPr>
        <p:spPr>
          <a:xfrm>
            <a:off x="4071319" y="2286000"/>
            <a:ext cx="2034000" cy="2286000"/>
          </a:xfrm>
        </p:spPr>
        <p:txBody>
          <a:bodyPr/>
          <a:lstStyle/>
          <a:p>
            <a:endParaRPr lang="id-ID"/>
          </a:p>
        </p:txBody>
      </p:sp>
      <p:sp>
        <p:nvSpPr>
          <p:cNvPr id="9" name="Picture Placeholder 3"/>
          <p:cNvSpPr>
            <a:spLocks noGrp="1"/>
          </p:cNvSpPr>
          <p:nvPr>
            <p:ph type="pic" sz="quarter" idx="19"/>
          </p:nvPr>
        </p:nvSpPr>
        <p:spPr>
          <a:xfrm>
            <a:off x="6108638" y="0"/>
            <a:ext cx="2034000" cy="2286000"/>
          </a:xfrm>
        </p:spPr>
        <p:txBody>
          <a:bodyPr/>
          <a:lstStyle/>
          <a:p>
            <a:endParaRPr lang="id-ID"/>
          </a:p>
        </p:txBody>
      </p:sp>
      <p:sp>
        <p:nvSpPr>
          <p:cNvPr id="10" name="Picture Placeholder 3"/>
          <p:cNvSpPr>
            <a:spLocks noGrp="1"/>
          </p:cNvSpPr>
          <p:nvPr>
            <p:ph type="pic" sz="quarter" idx="21"/>
          </p:nvPr>
        </p:nvSpPr>
        <p:spPr>
          <a:xfrm>
            <a:off x="6108638" y="4572000"/>
            <a:ext cx="2034000" cy="2286000"/>
          </a:xfrm>
        </p:spPr>
        <p:txBody>
          <a:bodyPr/>
          <a:lstStyle/>
          <a:p>
            <a:endParaRPr lang="id-ID"/>
          </a:p>
        </p:txBody>
      </p:sp>
      <p:sp>
        <p:nvSpPr>
          <p:cNvPr id="11" name="Picture Placeholder 3"/>
          <p:cNvSpPr>
            <a:spLocks noGrp="1"/>
          </p:cNvSpPr>
          <p:nvPr>
            <p:ph type="pic" sz="quarter" idx="26"/>
          </p:nvPr>
        </p:nvSpPr>
        <p:spPr>
          <a:xfrm>
            <a:off x="10176638" y="2286000"/>
            <a:ext cx="2034000" cy="2286000"/>
          </a:xfrm>
        </p:spPr>
        <p:txBody>
          <a:bodyPr/>
          <a:lstStyle/>
          <a:p>
            <a:endParaRPr lang="id-ID"/>
          </a:p>
        </p:txBody>
      </p:sp>
    </p:spTree>
    <p:extLst>
      <p:ext uri="{BB962C8B-B14F-4D97-AF65-F5344CB8AC3E}">
        <p14:creationId xmlns:p14="http://schemas.microsoft.com/office/powerpoint/2010/main" val="27760122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45_Custom Layout">
    <p:spTree>
      <p:nvGrpSpPr>
        <p:cNvPr id="1" name=""/>
        <p:cNvGrpSpPr/>
        <p:nvPr/>
      </p:nvGrpSpPr>
      <p:grpSpPr>
        <a:xfrm>
          <a:off x="0" y="0"/>
          <a:ext cx="0" cy="0"/>
          <a:chOff x="0" y="0"/>
          <a:chExt cx="0" cy="0"/>
        </a:xfrm>
      </p:grpSpPr>
      <p:grpSp>
        <p:nvGrpSpPr>
          <p:cNvPr id="4" name="Group 3"/>
          <p:cNvGrpSpPr/>
          <p:nvPr userDrawn="1"/>
        </p:nvGrpSpPr>
        <p:grpSpPr>
          <a:xfrm>
            <a:off x="7790152" y="0"/>
            <a:ext cx="5088585" cy="6858000"/>
            <a:chOff x="7790152" y="0"/>
            <a:chExt cx="5088585" cy="6858000"/>
          </a:xfrm>
        </p:grpSpPr>
        <p:sp>
          <p:nvSpPr>
            <p:cNvPr id="7"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53" name="Group 52"/>
          <p:cNvGrpSpPr/>
          <p:nvPr userDrawn="1"/>
        </p:nvGrpSpPr>
        <p:grpSpPr>
          <a:xfrm>
            <a:off x="3265337" y="-1"/>
            <a:ext cx="5088585" cy="6858000"/>
            <a:chOff x="7790152" y="0"/>
            <a:chExt cx="5088585" cy="6858000"/>
          </a:xfrm>
        </p:grpSpPr>
        <p:sp>
          <p:nvSpPr>
            <p:cNvPr id="54"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9" name="Group 98"/>
          <p:cNvGrpSpPr/>
          <p:nvPr userDrawn="1"/>
        </p:nvGrpSpPr>
        <p:grpSpPr>
          <a:xfrm rot="10800000">
            <a:off x="-1259092" y="3363"/>
            <a:ext cx="5088585" cy="6858000"/>
            <a:chOff x="7790152" y="0"/>
            <a:chExt cx="5088585" cy="6858000"/>
          </a:xfrm>
        </p:grpSpPr>
        <p:sp>
          <p:nvSpPr>
            <p:cNvPr id="100"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01514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5_Custom Layout">
    <p:spTree>
      <p:nvGrpSpPr>
        <p:cNvPr id="1" name=""/>
        <p:cNvGrpSpPr/>
        <p:nvPr/>
      </p:nvGrpSpPr>
      <p:grpSpPr>
        <a:xfrm>
          <a:off x="0" y="0"/>
          <a:ext cx="0" cy="0"/>
          <a:chOff x="0" y="0"/>
          <a:chExt cx="0" cy="0"/>
        </a:xfrm>
      </p:grpSpPr>
      <p:grpSp>
        <p:nvGrpSpPr>
          <p:cNvPr id="4" name="Group 3"/>
          <p:cNvGrpSpPr/>
          <p:nvPr userDrawn="1"/>
        </p:nvGrpSpPr>
        <p:grpSpPr>
          <a:xfrm>
            <a:off x="7790152" y="0"/>
            <a:ext cx="5088585" cy="6858000"/>
            <a:chOff x="7790152" y="0"/>
            <a:chExt cx="5088585" cy="6858000"/>
          </a:xfrm>
        </p:grpSpPr>
        <p:sp>
          <p:nvSpPr>
            <p:cNvPr id="7"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53" name="Group 52"/>
          <p:cNvGrpSpPr/>
          <p:nvPr userDrawn="1"/>
        </p:nvGrpSpPr>
        <p:grpSpPr>
          <a:xfrm>
            <a:off x="3265337" y="-1"/>
            <a:ext cx="5088585" cy="6858000"/>
            <a:chOff x="7790152" y="0"/>
            <a:chExt cx="5088585" cy="6858000"/>
          </a:xfrm>
        </p:grpSpPr>
        <p:sp>
          <p:nvSpPr>
            <p:cNvPr id="54"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9" name="Group 98"/>
          <p:cNvGrpSpPr/>
          <p:nvPr userDrawn="1"/>
        </p:nvGrpSpPr>
        <p:grpSpPr>
          <a:xfrm rot="10800000">
            <a:off x="-1259092" y="3363"/>
            <a:ext cx="5088585" cy="6858000"/>
            <a:chOff x="7790152" y="0"/>
            <a:chExt cx="5088585" cy="6858000"/>
          </a:xfrm>
        </p:grpSpPr>
        <p:sp>
          <p:nvSpPr>
            <p:cNvPr id="100"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38042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4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4357688" y="1534935"/>
            <a:ext cx="3487737" cy="2663825"/>
          </a:xfrm>
        </p:spPr>
        <p:txBody>
          <a:bodyPr>
            <a:normAutofit/>
          </a:bodyPr>
          <a:lstStyle>
            <a:lvl1pPr>
              <a:defRPr sz="1800"/>
            </a:lvl1pPr>
          </a:lstStyle>
          <a:p>
            <a:endParaRPr lang="id-ID"/>
          </a:p>
        </p:txBody>
      </p:sp>
    </p:spTree>
    <p:extLst>
      <p:ext uri="{BB962C8B-B14F-4D97-AF65-F5344CB8AC3E}">
        <p14:creationId xmlns:p14="http://schemas.microsoft.com/office/powerpoint/2010/main" val="2522648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4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34711101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6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2573797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50060"/>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2280315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751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5078413" y="1564798"/>
            <a:ext cx="2225675" cy="3282950"/>
          </a:xfrm>
        </p:spPr>
        <p:txBody>
          <a:bodyPr/>
          <a:lstStyle/>
          <a:p>
            <a:endParaRPr lang="id-ID"/>
          </a:p>
        </p:txBody>
      </p:sp>
    </p:spTree>
    <p:extLst>
      <p:ext uri="{BB962C8B-B14F-4D97-AF65-F5344CB8AC3E}">
        <p14:creationId xmlns:p14="http://schemas.microsoft.com/office/powerpoint/2010/main" val="8756348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6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5078413" y="1564798"/>
            <a:ext cx="2225675" cy="3282950"/>
          </a:xfrm>
        </p:spPr>
        <p:txBody>
          <a:bodyPr/>
          <a:lstStyle/>
          <a:p>
            <a:endParaRPr lang="id-ID"/>
          </a:p>
        </p:txBody>
      </p:sp>
    </p:spTree>
    <p:extLst>
      <p:ext uri="{BB962C8B-B14F-4D97-AF65-F5344CB8AC3E}">
        <p14:creationId xmlns:p14="http://schemas.microsoft.com/office/powerpoint/2010/main" val="37874411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4197794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0"/>
          </p:nvPr>
        </p:nvSpPr>
        <p:spPr>
          <a:xfrm>
            <a:off x="924674" y="2000480"/>
            <a:ext cx="2280863" cy="3475648"/>
          </a:xfrm>
          <a:prstGeom prst="rect">
            <a:avLst/>
          </a:prstGeo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6193890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9303983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7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98016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7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5997685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792809" y="2000250"/>
            <a:ext cx="1800225" cy="1800225"/>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522492" y="2000250"/>
            <a:ext cx="1800225" cy="1800225"/>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9230893" y="2000250"/>
            <a:ext cx="1800225" cy="1800225"/>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1163638" y="2000250"/>
            <a:ext cx="1800225" cy="1800225"/>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771650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4081040" y="1801470"/>
            <a:ext cx="1800225" cy="1800225"/>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323712" y="1801470"/>
            <a:ext cx="1800225" cy="1800225"/>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6323712" y="3998018"/>
            <a:ext cx="1800225" cy="1800225"/>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4081039" y="3998018"/>
            <a:ext cx="1800225" cy="1800225"/>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4020986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911347" y="1915580"/>
            <a:ext cx="1620000" cy="1620000"/>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641030" y="1915580"/>
            <a:ext cx="1620000" cy="1620000"/>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9349431" y="1915580"/>
            <a:ext cx="1620000" cy="1620000"/>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1282176" y="1915580"/>
            <a:ext cx="1620000" cy="1620000"/>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50444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dea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1" baseline="0"/>
            </a:lvl1pPr>
          </a:lstStyle>
          <a:p>
            <a:r>
              <a:rPr lang="en-US"/>
              <a:t>Click to edit Master title style</a:t>
            </a:r>
          </a:p>
        </p:txBody>
      </p:sp>
    </p:spTree>
    <p:extLst>
      <p:ext uri="{BB962C8B-B14F-4D97-AF65-F5344CB8AC3E}">
        <p14:creationId xmlns:p14="http://schemas.microsoft.com/office/powerpoint/2010/main" val="1704362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826677" y="2000250"/>
            <a:ext cx="1800000" cy="180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556360" y="2000250"/>
            <a:ext cx="1800000" cy="180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9264761" y="2000250"/>
            <a:ext cx="1800000" cy="180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197506" y="2000250"/>
            <a:ext cx="1800000" cy="180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2018737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1036136" y="3955658"/>
            <a:ext cx="1800000" cy="180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493605" y="1704828"/>
            <a:ext cx="1800000" cy="180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6493605" y="4000499"/>
            <a:ext cx="1800000" cy="180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036136" y="1704828"/>
            <a:ext cx="1800000" cy="180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0892534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911347" y="1898646"/>
            <a:ext cx="1620000" cy="162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641030" y="1898646"/>
            <a:ext cx="1620000" cy="162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9349431" y="1898646"/>
            <a:ext cx="1620000" cy="162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282176" y="1898646"/>
            <a:ext cx="1620000" cy="162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6876"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42948301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357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7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02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9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1990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842963" y="1644650"/>
            <a:ext cx="10520362" cy="3297238"/>
          </a:xfrm>
        </p:spPr>
        <p:txBody>
          <a:body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43864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3871"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42264701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1"/>
          <p:cNvSpPr>
            <a:spLocks noGrp="1"/>
          </p:cNvSpPr>
          <p:nvPr>
            <p:ph type="pic" sz="quarter" idx="13"/>
          </p:nvPr>
        </p:nvSpPr>
        <p:spPr>
          <a:xfrm>
            <a:off x="4621016" y="978151"/>
            <a:ext cx="2890977" cy="2890977"/>
          </a:xfrm>
          <a:prstGeom prst="ellipse">
            <a:avLst/>
          </a:prstGeom>
        </p:spPr>
      </p:sp>
    </p:spTree>
    <p:extLst>
      <p:ext uri="{BB962C8B-B14F-4D97-AF65-F5344CB8AC3E}">
        <p14:creationId xmlns:p14="http://schemas.microsoft.com/office/powerpoint/2010/main" val="4147401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723651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4.xml"/><Relationship Id="rId21" Type="http://schemas.openxmlformats.org/officeDocument/2006/relationships/slideLayout" Target="../slideLayouts/slideLayout59.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63" Type="http://schemas.openxmlformats.org/officeDocument/2006/relationships/slideLayout" Target="../slideLayouts/slideLayout101.xml"/><Relationship Id="rId68" Type="http://schemas.openxmlformats.org/officeDocument/2006/relationships/slideLayout" Target="../slideLayouts/slideLayout106.xml"/><Relationship Id="rId84" Type="http://schemas.openxmlformats.org/officeDocument/2006/relationships/theme" Target="../theme/theme4.xml"/><Relationship Id="rId16" Type="http://schemas.openxmlformats.org/officeDocument/2006/relationships/slideLayout" Target="../slideLayouts/slideLayout54.xml"/><Relationship Id="rId11" Type="http://schemas.openxmlformats.org/officeDocument/2006/relationships/slideLayout" Target="../slideLayouts/slideLayout49.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3" Type="http://schemas.openxmlformats.org/officeDocument/2006/relationships/slideLayout" Target="../slideLayouts/slideLayout91.xml"/><Relationship Id="rId58" Type="http://schemas.openxmlformats.org/officeDocument/2006/relationships/slideLayout" Target="../slideLayouts/slideLayout96.xml"/><Relationship Id="rId74" Type="http://schemas.openxmlformats.org/officeDocument/2006/relationships/slideLayout" Target="../slideLayouts/slideLayout112.xml"/><Relationship Id="rId79" Type="http://schemas.openxmlformats.org/officeDocument/2006/relationships/slideLayout" Target="../slideLayouts/slideLayout117.xml"/><Relationship Id="rId5" Type="http://schemas.openxmlformats.org/officeDocument/2006/relationships/slideLayout" Target="../slideLayouts/slideLayout43.xml"/><Relationship Id="rId61" Type="http://schemas.openxmlformats.org/officeDocument/2006/relationships/slideLayout" Target="../slideLayouts/slideLayout99.xml"/><Relationship Id="rId82" Type="http://schemas.openxmlformats.org/officeDocument/2006/relationships/slideLayout" Target="../slideLayouts/slideLayout120.xml"/><Relationship Id="rId19" Type="http://schemas.openxmlformats.org/officeDocument/2006/relationships/slideLayout" Target="../slideLayouts/slideLayout5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slideLayout" Target="../slideLayouts/slideLayout94.xml"/><Relationship Id="rId64" Type="http://schemas.openxmlformats.org/officeDocument/2006/relationships/slideLayout" Target="../slideLayouts/slideLayout102.xml"/><Relationship Id="rId69" Type="http://schemas.openxmlformats.org/officeDocument/2006/relationships/slideLayout" Target="../slideLayouts/slideLayout107.xml"/><Relationship Id="rId77" Type="http://schemas.openxmlformats.org/officeDocument/2006/relationships/slideLayout" Target="../slideLayouts/slideLayout115.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72" Type="http://schemas.openxmlformats.org/officeDocument/2006/relationships/slideLayout" Target="../slideLayouts/slideLayout110.xml"/><Relationship Id="rId80" Type="http://schemas.openxmlformats.org/officeDocument/2006/relationships/slideLayout" Target="../slideLayouts/slideLayout118.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59" Type="http://schemas.openxmlformats.org/officeDocument/2006/relationships/slideLayout" Target="../slideLayouts/slideLayout97.xml"/><Relationship Id="rId67" Type="http://schemas.openxmlformats.org/officeDocument/2006/relationships/slideLayout" Target="../slideLayouts/slideLayout105.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62" Type="http://schemas.openxmlformats.org/officeDocument/2006/relationships/slideLayout" Target="../slideLayouts/slideLayout100.xml"/><Relationship Id="rId70" Type="http://schemas.openxmlformats.org/officeDocument/2006/relationships/slideLayout" Target="../slideLayouts/slideLayout108.xml"/><Relationship Id="rId75" Type="http://schemas.openxmlformats.org/officeDocument/2006/relationships/slideLayout" Target="../slideLayouts/slideLayout113.xml"/><Relationship Id="rId83" Type="http://schemas.openxmlformats.org/officeDocument/2006/relationships/slideLayout" Target="../slideLayouts/slideLayout121.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slideLayout" Target="../slideLayouts/slideLayout95.xml"/><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60" Type="http://schemas.openxmlformats.org/officeDocument/2006/relationships/slideLayout" Target="../slideLayouts/slideLayout98.xml"/><Relationship Id="rId65" Type="http://schemas.openxmlformats.org/officeDocument/2006/relationships/slideLayout" Target="../slideLayouts/slideLayout103.xml"/><Relationship Id="rId73" Type="http://schemas.openxmlformats.org/officeDocument/2006/relationships/slideLayout" Target="../slideLayouts/slideLayout111.xml"/><Relationship Id="rId78" Type="http://schemas.openxmlformats.org/officeDocument/2006/relationships/slideLayout" Target="../slideLayouts/slideLayout116.xml"/><Relationship Id="rId81" Type="http://schemas.openxmlformats.org/officeDocument/2006/relationships/slideLayout" Target="../slideLayouts/slideLayout11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9" Type="http://schemas.openxmlformats.org/officeDocument/2006/relationships/slideLayout" Target="../slideLayouts/slideLayout77.xml"/><Relationship Id="rId34" Type="http://schemas.openxmlformats.org/officeDocument/2006/relationships/slideLayout" Target="../slideLayouts/slideLayout72.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6" Type="http://schemas.openxmlformats.org/officeDocument/2006/relationships/slideLayout" Target="../slideLayouts/slideLayout114.xml"/><Relationship Id="rId7" Type="http://schemas.openxmlformats.org/officeDocument/2006/relationships/slideLayout" Target="../slideLayouts/slideLayout45.xml"/><Relationship Id="rId71" Type="http://schemas.openxmlformats.org/officeDocument/2006/relationships/slideLayout" Target="../slideLayouts/slideLayout109.xml"/><Relationship Id="rId2" Type="http://schemas.openxmlformats.org/officeDocument/2006/relationships/slideLayout" Target="../slideLayouts/slideLayout40.xml"/><Relationship Id="rId29" Type="http://schemas.openxmlformats.org/officeDocument/2006/relationships/slideLayout" Target="../slideLayouts/slideLayout67.xml"/><Relationship Id="rId24" Type="http://schemas.openxmlformats.org/officeDocument/2006/relationships/slideLayout" Target="../slideLayouts/slideLayout62.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66"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image" Target="../media/image16.png"/><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theme" Target="../theme/theme5.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31.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image" Target="../media/image33.png"/><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theme" Target="../theme/theme9.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52447" y="228604"/>
            <a:ext cx="11491871"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352447" y="1447802"/>
            <a:ext cx="11323483" cy="138224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968610"/>
      </p:ext>
    </p:extLst>
  </p:cSld>
  <p:clrMap bg1="dk1" tx1="lt1" bg2="dk2" tx2="lt2" accent1="accent1" accent2="accent2" accent3="accent3" accent4="accent4" accent5="accent5" accent6="accent6" hlink="hlink" folHlink="folHlink"/>
  <p:sldLayoutIdLst>
    <p:sldLayoutId id="2147483938" r:id="rId1"/>
  </p:sldLayoutIdLst>
  <p:transition>
    <p:fade/>
  </p:transition>
  <p:hf hdr="0" ftr="0" dt="0"/>
  <p:txStyles>
    <p:titleStyle>
      <a:lvl1pPr algn="l" defTabSz="635415" rtl="0" eaLnBrk="1" latinLnBrk="0" hangingPunct="1">
        <a:lnSpc>
          <a:spcPct val="90000"/>
        </a:lnSpc>
        <a:spcBef>
          <a:spcPct val="0"/>
        </a:spcBef>
        <a:buNone/>
        <a:defRPr lang="en-US" sz="3000" b="0" kern="1200" cap="none" spc="-70" baseline="0" dirty="0" smtClean="0">
          <a:ln w="3175">
            <a:noFill/>
          </a:ln>
          <a:gradFill>
            <a:gsLst>
              <a:gs pos="1250">
                <a:schemeClr val="bg2"/>
              </a:gs>
              <a:gs pos="100000">
                <a:schemeClr val="bg2"/>
              </a:gs>
            </a:gsLst>
            <a:lin ang="5400000" scaled="0"/>
          </a:gradFill>
          <a:effectLst/>
          <a:latin typeface="+mj-lt"/>
          <a:ea typeface="+mn-ea"/>
          <a:cs typeface="Segoe UI" panose="020B0502040204020203" pitchFamily="34" charset="0"/>
        </a:defRPr>
      </a:lvl1pPr>
    </p:titleStyle>
    <p:bodyStyle>
      <a:lvl1pPr marL="236084" marR="0" indent="-236084" algn="l" defTabSz="635415" rtl="0" eaLnBrk="1" fontAlgn="auto" latinLnBrk="0" hangingPunct="1">
        <a:lnSpc>
          <a:spcPct val="90000"/>
        </a:lnSpc>
        <a:spcBef>
          <a:spcPct val="20000"/>
        </a:spcBef>
        <a:spcAft>
          <a:spcPts val="0"/>
        </a:spcAft>
        <a:buClrTx/>
        <a:buSzPct val="90000"/>
        <a:buFont typeface="Arial" pitchFamily="34" charset="0"/>
        <a:buChar char="•"/>
        <a:tabLst/>
        <a:defRPr sz="2501" kern="1200" spc="-49" baseline="0">
          <a:gradFill>
            <a:gsLst>
              <a:gs pos="1250">
                <a:schemeClr val="bg2"/>
              </a:gs>
              <a:gs pos="100000">
                <a:schemeClr val="bg2"/>
              </a:gs>
            </a:gsLst>
            <a:lin ang="5400000" scaled="0"/>
          </a:gradFill>
          <a:latin typeface="+mj-lt"/>
          <a:ea typeface="+mn-ea"/>
          <a:cs typeface="+mn-cs"/>
        </a:defRPr>
      </a:lvl1pPr>
      <a:lvl2pPr marL="398253" marR="0" indent="-162170" algn="l" defTabSz="635415" rtl="0" eaLnBrk="1" fontAlgn="auto" latinLnBrk="0" hangingPunct="1">
        <a:lnSpc>
          <a:spcPct val="90000"/>
        </a:lnSpc>
        <a:spcBef>
          <a:spcPct val="20000"/>
        </a:spcBef>
        <a:spcAft>
          <a:spcPts val="0"/>
        </a:spcAft>
        <a:buClrTx/>
        <a:buSzPct val="90000"/>
        <a:buFont typeface="Wingdings" pitchFamily="2" charset="2"/>
        <a:buChar char=""/>
        <a:tabLst/>
        <a:defRPr sz="1668" kern="1200" spc="0" baseline="0">
          <a:gradFill>
            <a:gsLst>
              <a:gs pos="1250">
                <a:schemeClr val="bg2"/>
              </a:gs>
              <a:gs pos="100000">
                <a:schemeClr val="bg2"/>
              </a:gs>
            </a:gsLst>
            <a:lin ang="5400000" scaled="0"/>
          </a:gradFill>
          <a:latin typeface="+mn-lt"/>
          <a:ea typeface="+mn-ea"/>
          <a:cs typeface="+mn-cs"/>
        </a:defRPr>
      </a:lvl2pPr>
      <a:lvl3pPr marL="554907" marR="0" indent="-156654" algn="l" defTabSz="635415" rtl="0" eaLnBrk="1" fontAlgn="auto" latinLnBrk="0" hangingPunct="1">
        <a:lnSpc>
          <a:spcPct val="90000"/>
        </a:lnSpc>
        <a:spcBef>
          <a:spcPct val="20000"/>
        </a:spcBef>
        <a:spcAft>
          <a:spcPts val="0"/>
        </a:spcAft>
        <a:buClrTx/>
        <a:buSzPct val="90000"/>
        <a:buFont typeface="Wingdings" pitchFamily="2" charset="2"/>
        <a:buChar char=""/>
        <a:tabLst>
          <a:tab pos="554907" algn="l"/>
        </a:tabLst>
        <a:defRPr sz="1668" kern="1200" spc="0" baseline="0">
          <a:gradFill>
            <a:gsLst>
              <a:gs pos="1250">
                <a:schemeClr val="bg2"/>
              </a:gs>
              <a:gs pos="100000">
                <a:schemeClr val="bg2"/>
              </a:gs>
            </a:gsLst>
            <a:lin ang="5400000" scaled="0"/>
          </a:gradFill>
          <a:latin typeface="+mn-lt"/>
          <a:ea typeface="+mn-ea"/>
          <a:cs typeface="+mn-cs"/>
        </a:defRPr>
      </a:lvl3pPr>
      <a:lvl4pPr marL="715974" marR="0" indent="-161067" algn="l" defTabSz="635415" rtl="0" eaLnBrk="1" fontAlgn="auto" latinLnBrk="0" hangingPunct="1">
        <a:lnSpc>
          <a:spcPct val="90000"/>
        </a:lnSpc>
        <a:spcBef>
          <a:spcPct val="20000"/>
        </a:spcBef>
        <a:spcAft>
          <a:spcPts val="0"/>
        </a:spcAft>
        <a:buClrTx/>
        <a:buSzPct val="90000"/>
        <a:buFont typeface="Wingdings" pitchFamily="2" charset="2"/>
        <a:buChar char=""/>
        <a:tabLst/>
        <a:defRPr sz="1391" kern="1200" spc="0" baseline="0">
          <a:gradFill>
            <a:gsLst>
              <a:gs pos="1250">
                <a:schemeClr val="bg2"/>
              </a:gs>
              <a:gs pos="100000">
                <a:schemeClr val="bg2"/>
              </a:gs>
            </a:gsLst>
            <a:lin ang="5400000" scaled="0"/>
          </a:gradFill>
          <a:latin typeface="+mn-lt"/>
          <a:ea typeface="+mn-ea"/>
          <a:cs typeface="+mn-cs"/>
        </a:defRPr>
      </a:lvl4pPr>
      <a:lvl5pPr marL="872627" marR="0" indent="-156654" algn="l" defTabSz="635415" rtl="0" eaLnBrk="1" fontAlgn="auto" latinLnBrk="0" hangingPunct="1">
        <a:lnSpc>
          <a:spcPct val="90000"/>
        </a:lnSpc>
        <a:spcBef>
          <a:spcPct val="20000"/>
        </a:spcBef>
        <a:spcAft>
          <a:spcPts val="0"/>
        </a:spcAft>
        <a:buClrTx/>
        <a:buSzPct val="90000"/>
        <a:buFont typeface="Wingdings" pitchFamily="2" charset="2"/>
        <a:buChar char=""/>
        <a:tabLst>
          <a:tab pos="872627" algn="l"/>
        </a:tabLst>
        <a:defRPr sz="1391" kern="1200" spc="0" baseline="0">
          <a:gradFill>
            <a:gsLst>
              <a:gs pos="1250">
                <a:schemeClr val="bg2"/>
              </a:gs>
              <a:gs pos="100000">
                <a:schemeClr val="bg2"/>
              </a:gs>
            </a:gsLst>
            <a:lin ang="5400000" scaled="0"/>
          </a:gradFill>
          <a:latin typeface="+mn-lt"/>
          <a:ea typeface="+mn-ea"/>
          <a:cs typeface="+mn-cs"/>
        </a:defRPr>
      </a:lvl5pPr>
      <a:lvl6pPr marL="1747392"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6pPr>
      <a:lvl7pPr marL="2065099"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7pPr>
      <a:lvl8pPr marL="2382806"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8pPr>
      <a:lvl9pPr marL="2700515"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9pPr>
    </p:bodyStyle>
    <p:otherStyle>
      <a:defPPr>
        <a:defRPr lang="en-US"/>
      </a:defPPr>
      <a:lvl1pPr marL="0" algn="l" defTabSz="635415" rtl="0" eaLnBrk="1" latinLnBrk="0" hangingPunct="1">
        <a:defRPr sz="1251" kern="1200">
          <a:solidFill>
            <a:schemeClr val="tx1"/>
          </a:solidFill>
          <a:latin typeface="+mn-lt"/>
          <a:ea typeface="+mn-ea"/>
          <a:cs typeface="+mn-cs"/>
        </a:defRPr>
      </a:lvl1pPr>
      <a:lvl2pPr marL="317708" algn="l" defTabSz="635415" rtl="0" eaLnBrk="1" latinLnBrk="0" hangingPunct="1">
        <a:defRPr sz="1251" kern="1200">
          <a:solidFill>
            <a:schemeClr val="tx1"/>
          </a:solidFill>
          <a:latin typeface="+mn-lt"/>
          <a:ea typeface="+mn-ea"/>
          <a:cs typeface="+mn-cs"/>
        </a:defRPr>
      </a:lvl2pPr>
      <a:lvl3pPr marL="635415" algn="l" defTabSz="635415" rtl="0" eaLnBrk="1" latinLnBrk="0" hangingPunct="1">
        <a:defRPr sz="1251" kern="1200">
          <a:solidFill>
            <a:schemeClr val="tx1"/>
          </a:solidFill>
          <a:latin typeface="+mn-lt"/>
          <a:ea typeface="+mn-ea"/>
          <a:cs typeface="+mn-cs"/>
        </a:defRPr>
      </a:lvl3pPr>
      <a:lvl4pPr marL="953123" algn="l" defTabSz="635415" rtl="0" eaLnBrk="1" latinLnBrk="0" hangingPunct="1">
        <a:defRPr sz="1251" kern="1200">
          <a:solidFill>
            <a:schemeClr val="tx1"/>
          </a:solidFill>
          <a:latin typeface="+mn-lt"/>
          <a:ea typeface="+mn-ea"/>
          <a:cs typeface="+mn-cs"/>
        </a:defRPr>
      </a:lvl4pPr>
      <a:lvl5pPr marL="1270831" algn="l" defTabSz="635415" rtl="0" eaLnBrk="1" latinLnBrk="0" hangingPunct="1">
        <a:defRPr sz="1251" kern="1200">
          <a:solidFill>
            <a:schemeClr val="tx1"/>
          </a:solidFill>
          <a:latin typeface="+mn-lt"/>
          <a:ea typeface="+mn-ea"/>
          <a:cs typeface="+mn-cs"/>
        </a:defRPr>
      </a:lvl5pPr>
      <a:lvl6pPr marL="1588537" algn="l" defTabSz="635415" rtl="0" eaLnBrk="1" latinLnBrk="0" hangingPunct="1">
        <a:defRPr sz="1251" kern="1200">
          <a:solidFill>
            <a:schemeClr val="tx1"/>
          </a:solidFill>
          <a:latin typeface="+mn-lt"/>
          <a:ea typeface="+mn-ea"/>
          <a:cs typeface="+mn-cs"/>
        </a:defRPr>
      </a:lvl6pPr>
      <a:lvl7pPr marL="1906245" algn="l" defTabSz="635415" rtl="0" eaLnBrk="1" latinLnBrk="0" hangingPunct="1">
        <a:defRPr sz="1251" kern="1200">
          <a:solidFill>
            <a:schemeClr val="tx1"/>
          </a:solidFill>
          <a:latin typeface="+mn-lt"/>
          <a:ea typeface="+mn-ea"/>
          <a:cs typeface="+mn-cs"/>
        </a:defRPr>
      </a:lvl7pPr>
      <a:lvl8pPr marL="2223953" algn="l" defTabSz="635415" rtl="0" eaLnBrk="1" latinLnBrk="0" hangingPunct="1">
        <a:defRPr sz="1251" kern="1200">
          <a:solidFill>
            <a:schemeClr val="tx1"/>
          </a:solidFill>
          <a:latin typeface="+mn-lt"/>
          <a:ea typeface="+mn-ea"/>
          <a:cs typeface="+mn-cs"/>
        </a:defRPr>
      </a:lvl8pPr>
      <a:lvl9pPr marL="2541661" algn="l" defTabSz="635415" rtl="0" eaLnBrk="1" latinLnBrk="0" hangingPunct="1">
        <a:defRPr sz="125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orient="horz" pos="504">
          <p15:clr>
            <a:srgbClr val="F26B43"/>
          </p15:clr>
        </p15:guide>
        <p15:guide id="3" orient="horz" pos="6192">
          <p15:clr>
            <a:srgbClr val="F26B43"/>
          </p15:clr>
        </p15:guide>
        <p15:guide id="4" pos="9648">
          <p15:clr>
            <a:srgbClr val="F26B43"/>
          </p15:clr>
        </p15:guide>
        <p15:guide id="5" orient="horz" pos="864">
          <p15:clr>
            <a:srgbClr val="A4A3A4"/>
          </p15:clr>
        </p15:guide>
        <p15:guide id="6" orient="horz" pos="1584">
          <p15:clr>
            <a:srgbClr val="A4A3A4"/>
          </p15:clr>
        </p15:guide>
        <p15:guide id="7" orient="horz" pos="2304">
          <p15:clr>
            <a:srgbClr val="A4A3A4"/>
          </p15:clr>
        </p15:guide>
        <p15:guide id="8" orient="horz" pos="3024">
          <p15:clr>
            <a:srgbClr val="A4A3A4"/>
          </p15:clr>
        </p15:guide>
        <p15:guide id="9" orient="horz" pos="3744">
          <p15:clr>
            <a:srgbClr val="A4A3A4"/>
          </p15:clr>
        </p15:guide>
        <p15:guide id="10" orient="horz" pos="4464">
          <p15:clr>
            <a:srgbClr val="A4A3A4"/>
          </p15:clr>
        </p15:guide>
        <p15:guide id="11" pos="864">
          <p15:clr>
            <a:srgbClr val="A4A3A4"/>
          </p15:clr>
        </p15:guide>
        <p15:guide id="12" pos="1584">
          <p15:clr>
            <a:srgbClr val="A4A3A4"/>
          </p15:clr>
        </p15:guide>
        <p15:guide id="13" pos="2304">
          <p15:clr>
            <a:srgbClr val="A4A3A4"/>
          </p15:clr>
        </p15:guide>
        <p15:guide id="14" pos="3024">
          <p15:clr>
            <a:srgbClr val="A4A3A4"/>
          </p15:clr>
        </p15:guide>
        <p15:guide id="15" pos="3744">
          <p15:clr>
            <a:srgbClr val="A4A3A4"/>
          </p15:clr>
        </p15:guide>
        <p15:guide id="16" pos="4464">
          <p15:clr>
            <a:srgbClr val="A4A3A4"/>
          </p15:clr>
        </p15:guide>
        <p15:guide id="17" pos="5184">
          <p15:clr>
            <a:srgbClr val="A4A3A4"/>
          </p15:clr>
        </p15:guide>
        <p15:guide id="18" pos="5904">
          <p15:clr>
            <a:srgbClr val="A4A3A4"/>
          </p15:clr>
        </p15:guide>
        <p15:guide id="19" pos="6624">
          <p15:clr>
            <a:srgbClr val="A4A3A4"/>
          </p15:clr>
        </p15:guide>
        <p15:guide id="20" pos="7344">
          <p15:clr>
            <a:srgbClr val="A4A3A4"/>
          </p15:clr>
        </p15:guide>
        <p15:guide id="21" pos="8064">
          <p15:clr>
            <a:srgbClr val="A4A3A4"/>
          </p15:clr>
        </p15:guide>
        <p15:guide id="22" pos="8784">
          <p15:clr>
            <a:srgbClr val="A4A3A4"/>
          </p15:clr>
        </p15:guide>
        <p15:guide id="23" orient="horz" pos="5184">
          <p15:clr>
            <a:srgbClr val="A4A3A4"/>
          </p15:clr>
        </p15:guide>
        <p15:guide id="24" orient="horz" pos="5904">
          <p15:clr>
            <a:srgbClr val="A4A3A4"/>
          </p15:clr>
        </p15:guide>
        <p15:guide id="25" orient="horz" pos="4128">
          <p15:clr>
            <a:srgbClr val="F26B43"/>
          </p15:clr>
        </p15:guide>
        <p15:guide id="26" pos="74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6821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10325054" y="1906416"/>
            <a:ext cx="4214127" cy="401304"/>
          </a:xfrm>
          <a:prstGeom prst="rect">
            <a:avLst/>
          </a:prstGeom>
        </p:spPr>
      </p:pic>
    </p:spTree>
    <p:extLst>
      <p:ext uri="{BB962C8B-B14F-4D97-AF65-F5344CB8AC3E}">
        <p14:creationId xmlns:p14="http://schemas.microsoft.com/office/powerpoint/2010/main" val="3734680018"/>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ransition>
    <p:fade/>
  </p:transition>
  <p:txStyles>
    <p:titleStyle>
      <a:lvl1pPr algn="l" defTabSz="913556" rtl="0" eaLnBrk="1" latinLnBrk="0" hangingPunct="1">
        <a:lnSpc>
          <a:spcPct val="90000"/>
        </a:lnSpc>
        <a:spcBef>
          <a:spcPct val="0"/>
        </a:spcBef>
        <a:buNone/>
        <a:defRPr lang="en-US" sz="528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47" marR="0" indent="-335847"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7" kern="1200" spc="0" baseline="0">
          <a:gradFill>
            <a:gsLst>
              <a:gs pos="1250">
                <a:schemeClr val="tx1"/>
              </a:gs>
              <a:gs pos="100000">
                <a:schemeClr val="tx1"/>
              </a:gs>
            </a:gsLst>
            <a:lin ang="5400000" scaled="0"/>
          </a:gradFill>
          <a:latin typeface="+mj-lt"/>
          <a:ea typeface="+mn-ea"/>
          <a:cs typeface="+mn-cs"/>
        </a:defRPr>
      </a:lvl1pPr>
      <a:lvl2pPr marL="572183" marR="0" indent="-236335"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641"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541"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437"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276"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054"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833"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2611"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556" rtl="0" eaLnBrk="1" latinLnBrk="0" hangingPunct="1">
        <a:defRPr sz="1763" kern="1200">
          <a:solidFill>
            <a:schemeClr val="tx1"/>
          </a:solidFill>
          <a:latin typeface="+mn-lt"/>
          <a:ea typeface="+mn-ea"/>
          <a:cs typeface="+mn-cs"/>
        </a:defRPr>
      </a:lvl1pPr>
      <a:lvl2pPr marL="456777" algn="l" defTabSz="913556" rtl="0" eaLnBrk="1" latinLnBrk="0" hangingPunct="1">
        <a:defRPr sz="1763" kern="1200">
          <a:solidFill>
            <a:schemeClr val="tx1"/>
          </a:solidFill>
          <a:latin typeface="+mn-lt"/>
          <a:ea typeface="+mn-ea"/>
          <a:cs typeface="+mn-cs"/>
        </a:defRPr>
      </a:lvl2pPr>
      <a:lvl3pPr marL="913556" algn="l" defTabSz="913556" rtl="0" eaLnBrk="1" latinLnBrk="0" hangingPunct="1">
        <a:defRPr sz="1763" kern="1200">
          <a:solidFill>
            <a:schemeClr val="tx1"/>
          </a:solidFill>
          <a:latin typeface="+mn-lt"/>
          <a:ea typeface="+mn-ea"/>
          <a:cs typeface="+mn-cs"/>
        </a:defRPr>
      </a:lvl3pPr>
      <a:lvl4pPr marL="1370333" algn="l" defTabSz="913556" rtl="0" eaLnBrk="1" latinLnBrk="0" hangingPunct="1">
        <a:defRPr sz="1763" kern="1200">
          <a:solidFill>
            <a:schemeClr val="tx1"/>
          </a:solidFill>
          <a:latin typeface="+mn-lt"/>
          <a:ea typeface="+mn-ea"/>
          <a:cs typeface="+mn-cs"/>
        </a:defRPr>
      </a:lvl4pPr>
      <a:lvl5pPr marL="1827111" algn="l" defTabSz="913556" rtl="0" eaLnBrk="1" latinLnBrk="0" hangingPunct="1">
        <a:defRPr sz="1763" kern="1200">
          <a:solidFill>
            <a:schemeClr val="tx1"/>
          </a:solidFill>
          <a:latin typeface="+mn-lt"/>
          <a:ea typeface="+mn-ea"/>
          <a:cs typeface="+mn-cs"/>
        </a:defRPr>
      </a:lvl5pPr>
      <a:lvl6pPr marL="2283889" algn="l" defTabSz="913556" rtl="0" eaLnBrk="1" latinLnBrk="0" hangingPunct="1">
        <a:defRPr sz="1763" kern="1200">
          <a:solidFill>
            <a:schemeClr val="tx1"/>
          </a:solidFill>
          <a:latin typeface="+mn-lt"/>
          <a:ea typeface="+mn-ea"/>
          <a:cs typeface="+mn-cs"/>
        </a:defRPr>
      </a:lvl6pPr>
      <a:lvl7pPr marL="2740666" algn="l" defTabSz="913556" rtl="0" eaLnBrk="1" latinLnBrk="0" hangingPunct="1">
        <a:defRPr sz="1763" kern="1200">
          <a:solidFill>
            <a:schemeClr val="tx1"/>
          </a:solidFill>
          <a:latin typeface="+mn-lt"/>
          <a:ea typeface="+mn-ea"/>
          <a:cs typeface="+mn-cs"/>
        </a:defRPr>
      </a:lvl7pPr>
      <a:lvl8pPr marL="3197442" algn="l" defTabSz="913556" rtl="0" eaLnBrk="1" latinLnBrk="0" hangingPunct="1">
        <a:defRPr sz="1763" kern="1200">
          <a:solidFill>
            <a:schemeClr val="tx1"/>
          </a:solidFill>
          <a:latin typeface="+mn-lt"/>
          <a:ea typeface="+mn-ea"/>
          <a:cs typeface="+mn-cs"/>
        </a:defRPr>
      </a:lvl8pPr>
      <a:lvl9pPr marL="3654222" algn="l" defTabSz="913556"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3"/>
            <a:ext cx="12192000" cy="646042"/>
          </a:xfrm>
          <a:prstGeom prst="rect">
            <a:avLst/>
          </a:prstGeom>
        </p:spPr>
        <p:txBody>
          <a:bodyPr vert="horz" lIns="320040" tIns="152357" rIns="53325" bIns="53325" rtlCol="0" anchor="ctr">
            <a:normAutofit/>
          </a:bodyPr>
          <a:lstStyle/>
          <a:p>
            <a:endParaRPr lang="en-US"/>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21F218AE-7E81-4526-B463-746BDF3FAF2B}" type="slidenum">
              <a:rPr lang="en-US" smtClean="0"/>
              <a:t>‹#›</a:t>
            </a:fld>
            <a:endParaRPr lang="en-US"/>
          </a:p>
        </p:txBody>
      </p:sp>
    </p:spTree>
    <p:extLst>
      <p:ext uri="{BB962C8B-B14F-4D97-AF65-F5344CB8AC3E}">
        <p14:creationId xmlns:p14="http://schemas.microsoft.com/office/powerpoint/2010/main" val="27110476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xStyles>
    <p:titleStyle>
      <a:lvl1pPr marL="0" algn="l" defTabSz="1087839"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39"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53" indent="-194347" algn="l" defTabSz="108783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25" indent="-173193" algn="l" defTabSz="108783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097" indent="-177160" algn="l" defTabSz="108783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074" indent="-179805" algn="l" defTabSz="108783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558"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475"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397"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316"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39" rtl="0" eaLnBrk="1" latinLnBrk="0" hangingPunct="1">
        <a:defRPr sz="2200" kern="1200">
          <a:solidFill>
            <a:schemeClr val="tx1"/>
          </a:solidFill>
          <a:latin typeface="+mn-lt"/>
          <a:ea typeface="+mn-ea"/>
          <a:cs typeface="+mn-cs"/>
        </a:defRPr>
      </a:lvl1pPr>
      <a:lvl2pPr marL="543920" algn="l" defTabSz="1087839" rtl="0" eaLnBrk="1" latinLnBrk="0" hangingPunct="1">
        <a:defRPr sz="2200" kern="1200">
          <a:solidFill>
            <a:schemeClr val="tx1"/>
          </a:solidFill>
          <a:latin typeface="+mn-lt"/>
          <a:ea typeface="+mn-ea"/>
          <a:cs typeface="+mn-cs"/>
        </a:defRPr>
      </a:lvl2pPr>
      <a:lvl3pPr marL="1087839" algn="l" defTabSz="1087839" rtl="0" eaLnBrk="1" latinLnBrk="0" hangingPunct="1">
        <a:defRPr sz="2200" kern="1200">
          <a:solidFill>
            <a:schemeClr val="tx1"/>
          </a:solidFill>
          <a:latin typeface="+mn-lt"/>
          <a:ea typeface="+mn-ea"/>
          <a:cs typeface="+mn-cs"/>
        </a:defRPr>
      </a:lvl3pPr>
      <a:lvl4pPr marL="1631759" algn="l" defTabSz="1087839" rtl="0" eaLnBrk="1" latinLnBrk="0" hangingPunct="1">
        <a:defRPr sz="2200" kern="1200">
          <a:solidFill>
            <a:schemeClr val="tx1"/>
          </a:solidFill>
          <a:latin typeface="+mn-lt"/>
          <a:ea typeface="+mn-ea"/>
          <a:cs typeface="+mn-cs"/>
        </a:defRPr>
      </a:lvl4pPr>
      <a:lvl5pPr marL="2175679" algn="l" defTabSz="1087839" rtl="0" eaLnBrk="1" latinLnBrk="0" hangingPunct="1">
        <a:defRPr sz="2200" kern="1200">
          <a:solidFill>
            <a:schemeClr val="tx1"/>
          </a:solidFill>
          <a:latin typeface="+mn-lt"/>
          <a:ea typeface="+mn-ea"/>
          <a:cs typeface="+mn-cs"/>
        </a:defRPr>
      </a:lvl5pPr>
      <a:lvl6pPr marL="2719598" algn="l" defTabSz="1087839" rtl="0" eaLnBrk="1" latinLnBrk="0" hangingPunct="1">
        <a:defRPr sz="2200" kern="1200">
          <a:solidFill>
            <a:schemeClr val="tx1"/>
          </a:solidFill>
          <a:latin typeface="+mn-lt"/>
          <a:ea typeface="+mn-ea"/>
          <a:cs typeface="+mn-cs"/>
        </a:defRPr>
      </a:lvl6pPr>
      <a:lvl7pPr marL="3263517" algn="l" defTabSz="1087839" rtl="0" eaLnBrk="1" latinLnBrk="0" hangingPunct="1">
        <a:defRPr sz="2200" kern="1200">
          <a:solidFill>
            <a:schemeClr val="tx1"/>
          </a:solidFill>
          <a:latin typeface="+mn-lt"/>
          <a:ea typeface="+mn-ea"/>
          <a:cs typeface="+mn-cs"/>
        </a:defRPr>
      </a:lvl7pPr>
      <a:lvl8pPr marL="3807437" algn="l" defTabSz="1087839" rtl="0" eaLnBrk="1" latinLnBrk="0" hangingPunct="1">
        <a:defRPr sz="2200" kern="1200">
          <a:solidFill>
            <a:schemeClr val="tx1"/>
          </a:solidFill>
          <a:latin typeface="+mn-lt"/>
          <a:ea typeface="+mn-ea"/>
          <a:cs typeface="+mn-cs"/>
        </a:defRPr>
      </a:lvl8pPr>
      <a:lvl9pPr marL="4351356" algn="l" defTabSz="1087839"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2">
          <p15:clr>
            <a:srgbClr val="5ACBF0"/>
          </p15:clr>
        </p15:guide>
        <p15:guide id="5" pos="1246">
          <p15:clr>
            <a:srgbClr val="5ACBF0"/>
          </p15:clr>
        </p15:guide>
        <p15:guide id="6" pos="670">
          <p15:clr>
            <a:srgbClr val="5ACBF0"/>
          </p15:clr>
        </p15:guide>
        <p15:guide id="7" pos="94">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0">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grpSp>
        <p:nvGrpSpPr>
          <p:cNvPr id="20" name="Group 19"/>
          <p:cNvGrpSpPr/>
          <p:nvPr userDrawn="1"/>
        </p:nvGrpSpPr>
        <p:grpSpPr>
          <a:xfrm>
            <a:off x="435881" y="6369249"/>
            <a:ext cx="1265489" cy="338554"/>
            <a:chOff x="579102" y="6369249"/>
            <a:chExt cx="1265489" cy="338554"/>
          </a:xfrm>
        </p:grpSpPr>
        <p:grpSp>
          <p:nvGrpSpPr>
            <p:cNvPr id="7" name="Group 6"/>
            <p:cNvGrpSpPr/>
            <p:nvPr userDrawn="1"/>
          </p:nvGrpSpPr>
          <p:grpSpPr>
            <a:xfrm>
              <a:off x="579102" y="6372875"/>
              <a:ext cx="324300" cy="304722"/>
              <a:chOff x="4262509" y="1544643"/>
              <a:chExt cx="3712566" cy="3488436"/>
            </a:xfrm>
          </p:grpSpPr>
          <p:sp>
            <p:nvSpPr>
              <p:cNvPr id="8" name="Freeform 16"/>
              <p:cNvSpPr>
                <a:spLocks/>
              </p:cNvSpPr>
              <p:nvPr/>
            </p:nvSpPr>
            <p:spPr bwMode="auto">
              <a:xfrm>
                <a:off x="5358748" y="1997341"/>
                <a:ext cx="701238" cy="1402476"/>
              </a:xfrm>
              <a:custGeom>
                <a:avLst/>
                <a:gdLst>
                  <a:gd name="T0" fmla="*/ 0 w 316"/>
                  <a:gd name="T1" fmla="*/ 316 h 632"/>
                  <a:gd name="T2" fmla="*/ 316 w 316"/>
                  <a:gd name="T3" fmla="*/ 632 h 632"/>
                  <a:gd name="T4" fmla="*/ 316 w 316"/>
                  <a:gd name="T5" fmla="*/ 0 h 632"/>
                  <a:gd name="T6" fmla="*/ 0 w 316"/>
                  <a:gd name="T7" fmla="*/ 316 h 632"/>
                </a:gdLst>
                <a:ahLst/>
                <a:cxnLst>
                  <a:cxn ang="0">
                    <a:pos x="T0" y="T1"/>
                  </a:cxn>
                  <a:cxn ang="0">
                    <a:pos x="T2" y="T3"/>
                  </a:cxn>
                  <a:cxn ang="0">
                    <a:pos x="T4" y="T5"/>
                  </a:cxn>
                  <a:cxn ang="0">
                    <a:pos x="T6" y="T7"/>
                  </a:cxn>
                </a:cxnLst>
                <a:rect l="0" t="0" r="r" b="b"/>
                <a:pathLst>
                  <a:path w="316" h="632">
                    <a:moveTo>
                      <a:pt x="0" y="316"/>
                    </a:moveTo>
                    <a:lnTo>
                      <a:pt x="316" y="632"/>
                    </a:lnTo>
                    <a:lnTo>
                      <a:pt x="316" y="0"/>
                    </a:lnTo>
                    <a:lnTo>
                      <a:pt x="0" y="31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9" name="Freeform 17"/>
              <p:cNvSpPr>
                <a:spLocks/>
              </p:cNvSpPr>
              <p:nvPr/>
            </p:nvSpPr>
            <p:spPr bwMode="auto">
              <a:xfrm>
                <a:off x="4706330" y="3437542"/>
                <a:ext cx="1335903" cy="667952"/>
              </a:xfrm>
              <a:custGeom>
                <a:avLst/>
                <a:gdLst>
                  <a:gd name="T0" fmla="*/ 602 w 602"/>
                  <a:gd name="T1" fmla="*/ 0 h 301"/>
                  <a:gd name="T2" fmla="*/ 0 w 602"/>
                  <a:gd name="T3" fmla="*/ 0 h 301"/>
                  <a:gd name="T4" fmla="*/ 301 w 602"/>
                  <a:gd name="T5" fmla="*/ 301 h 301"/>
                  <a:gd name="T6" fmla="*/ 602 w 602"/>
                  <a:gd name="T7" fmla="*/ 0 h 301"/>
                </a:gdLst>
                <a:ahLst/>
                <a:cxnLst>
                  <a:cxn ang="0">
                    <a:pos x="T0" y="T1"/>
                  </a:cxn>
                  <a:cxn ang="0">
                    <a:pos x="T2" y="T3"/>
                  </a:cxn>
                  <a:cxn ang="0">
                    <a:pos x="T4" y="T5"/>
                  </a:cxn>
                  <a:cxn ang="0">
                    <a:pos x="T6" y="T7"/>
                  </a:cxn>
                </a:cxnLst>
                <a:rect l="0" t="0" r="r" b="b"/>
                <a:pathLst>
                  <a:path w="602" h="301">
                    <a:moveTo>
                      <a:pt x="602" y="0"/>
                    </a:moveTo>
                    <a:lnTo>
                      <a:pt x="0" y="0"/>
                    </a:lnTo>
                    <a:lnTo>
                      <a:pt x="301" y="301"/>
                    </a:lnTo>
                    <a:lnTo>
                      <a:pt x="602"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0" name="Freeform 18"/>
              <p:cNvSpPr>
                <a:spLocks/>
              </p:cNvSpPr>
              <p:nvPr/>
            </p:nvSpPr>
            <p:spPr bwMode="auto">
              <a:xfrm>
                <a:off x="4262509" y="2525488"/>
                <a:ext cx="1779724" cy="889863"/>
              </a:xfrm>
              <a:custGeom>
                <a:avLst/>
                <a:gdLst>
                  <a:gd name="T0" fmla="*/ 802 w 802"/>
                  <a:gd name="T1" fmla="*/ 401 h 401"/>
                  <a:gd name="T2" fmla="*/ 401 w 802"/>
                  <a:gd name="T3" fmla="*/ 0 h 401"/>
                  <a:gd name="T4" fmla="*/ 0 w 802"/>
                  <a:gd name="T5" fmla="*/ 401 h 401"/>
                  <a:gd name="T6" fmla="*/ 802 w 802"/>
                  <a:gd name="T7" fmla="*/ 401 h 401"/>
                </a:gdLst>
                <a:ahLst/>
                <a:cxnLst>
                  <a:cxn ang="0">
                    <a:pos x="T0" y="T1"/>
                  </a:cxn>
                  <a:cxn ang="0">
                    <a:pos x="T2" y="T3"/>
                  </a:cxn>
                  <a:cxn ang="0">
                    <a:pos x="T4" y="T5"/>
                  </a:cxn>
                  <a:cxn ang="0">
                    <a:pos x="T6" y="T7"/>
                  </a:cxn>
                </a:cxnLst>
                <a:rect l="0" t="0" r="r" b="b"/>
                <a:pathLst>
                  <a:path w="802" h="401">
                    <a:moveTo>
                      <a:pt x="802" y="401"/>
                    </a:moveTo>
                    <a:lnTo>
                      <a:pt x="401" y="0"/>
                    </a:lnTo>
                    <a:lnTo>
                      <a:pt x="0" y="401"/>
                    </a:lnTo>
                    <a:lnTo>
                      <a:pt x="802" y="4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1" name="Freeform 19"/>
              <p:cNvSpPr>
                <a:spLocks/>
              </p:cNvSpPr>
              <p:nvPr/>
            </p:nvSpPr>
            <p:spPr bwMode="auto">
              <a:xfrm>
                <a:off x="5269984" y="3453075"/>
                <a:ext cx="790002" cy="1580004"/>
              </a:xfrm>
              <a:custGeom>
                <a:avLst/>
                <a:gdLst>
                  <a:gd name="T0" fmla="*/ 356 w 356"/>
                  <a:gd name="T1" fmla="*/ 0 h 712"/>
                  <a:gd name="T2" fmla="*/ 0 w 356"/>
                  <a:gd name="T3" fmla="*/ 356 h 712"/>
                  <a:gd name="T4" fmla="*/ 356 w 356"/>
                  <a:gd name="T5" fmla="*/ 712 h 712"/>
                  <a:gd name="T6" fmla="*/ 356 w 356"/>
                  <a:gd name="T7" fmla="*/ 0 h 712"/>
                </a:gdLst>
                <a:ahLst/>
                <a:cxnLst>
                  <a:cxn ang="0">
                    <a:pos x="T0" y="T1"/>
                  </a:cxn>
                  <a:cxn ang="0">
                    <a:pos x="T2" y="T3"/>
                  </a:cxn>
                  <a:cxn ang="0">
                    <a:pos x="T4" y="T5"/>
                  </a:cxn>
                  <a:cxn ang="0">
                    <a:pos x="T6" y="T7"/>
                  </a:cxn>
                </a:cxnLst>
                <a:rect l="0" t="0" r="r" b="b"/>
                <a:pathLst>
                  <a:path w="356" h="712">
                    <a:moveTo>
                      <a:pt x="356" y="0"/>
                    </a:moveTo>
                    <a:lnTo>
                      <a:pt x="0" y="356"/>
                    </a:lnTo>
                    <a:lnTo>
                      <a:pt x="356" y="712"/>
                    </a:lnTo>
                    <a:lnTo>
                      <a:pt x="35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2" name="Freeform 20"/>
              <p:cNvSpPr>
                <a:spLocks/>
              </p:cNvSpPr>
              <p:nvPr/>
            </p:nvSpPr>
            <p:spPr bwMode="auto">
              <a:xfrm>
                <a:off x="6079957" y="1544643"/>
                <a:ext cx="932025" cy="1855173"/>
              </a:xfrm>
              <a:custGeom>
                <a:avLst/>
                <a:gdLst>
                  <a:gd name="T0" fmla="*/ 0 w 420"/>
                  <a:gd name="T1" fmla="*/ 836 h 836"/>
                  <a:gd name="T2" fmla="*/ 420 w 420"/>
                  <a:gd name="T3" fmla="*/ 418 h 836"/>
                  <a:gd name="T4" fmla="*/ 0 w 420"/>
                  <a:gd name="T5" fmla="*/ 0 h 836"/>
                  <a:gd name="T6" fmla="*/ 0 w 420"/>
                  <a:gd name="T7" fmla="*/ 836 h 836"/>
                </a:gdLst>
                <a:ahLst/>
                <a:cxnLst>
                  <a:cxn ang="0">
                    <a:pos x="T0" y="T1"/>
                  </a:cxn>
                  <a:cxn ang="0">
                    <a:pos x="T2" y="T3"/>
                  </a:cxn>
                  <a:cxn ang="0">
                    <a:pos x="T4" y="T5"/>
                  </a:cxn>
                  <a:cxn ang="0">
                    <a:pos x="T6" y="T7"/>
                  </a:cxn>
                </a:cxnLst>
                <a:rect l="0" t="0" r="r" b="b"/>
                <a:pathLst>
                  <a:path w="420" h="836">
                    <a:moveTo>
                      <a:pt x="0" y="836"/>
                    </a:moveTo>
                    <a:lnTo>
                      <a:pt x="420" y="418"/>
                    </a:lnTo>
                    <a:lnTo>
                      <a:pt x="0" y="0"/>
                    </a:lnTo>
                    <a:lnTo>
                      <a:pt x="0" y="8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3" name="Freeform 21"/>
              <p:cNvSpPr>
                <a:spLocks/>
              </p:cNvSpPr>
              <p:nvPr/>
            </p:nvSpPr>
            <p:spPr bwMode="auto">
              <a:xfrm>
                <a:off x="6079957" y="3453075"/>
                <a:ext cx="647979" cy="1289302"/>
              </a:xfrm>
              <a:custGeom>
                <a:avLst/>
                <a:gdLst>
                  <a:gd name="T0" fmla="*/ 0 w 292"/>
                  <a:gd name="T1" fmla="*/ 0 h 581"/>
                  <a:gd name="T2" fmla="*/ 0 w 292"/>
                  <a:gd name="T3" fmla="*/ 581 h 581"/>
                  <a:gd name="T4" fmla="*/ 292 w 292"/>
                  <a:gd name="T5" fmla="*/ 292 h 581"/>
                  <a:gd name="T6" fmla="*/ 0 w 292"/>
                  <a:gd name="T7" fmla="*/ 0 h 581"/>
                </a:gdLst>
                <a:ahLst/>
                <a:cxnLst>
                  <a:cxn ang="0">
                    <a:pos x="T0" y="T1"/>
                  </a:cxn>
                  <a:cxn ang="0">
                    <a:pos x="T2" y="T3"/>
                  </a:cxn>
                  <a:cxn ang="0">
                    <a:pos x="T4" y="T5"/>
                  </a:cxn>
                  <a:cxn ang="0">
                    <a:pos x="T6" y="T7"/>
                  </a:cxn>
                </a:cxnLst>
                <a:rect l="0" t="0" r="r" b="b"/>
                <a:pathLst>
                  <a:path w="292" h="581">
                    <a:moveTo>
                      <a:pt x="0" y="0"/>
                    </a:moveTo>
                    <a:lnTo>
                      <a:pt x="0" y="581"/>
                    </a:lnTo>
                    <a:lnTo>
                      <a:pt x="292" y="292"/>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4" name="Freeform 22"/>
              <p:cNvSpPr>
                <a:spLocks/>
              </p:cNvSpPr>
              <p:nvPr/>
            </p:nvSpPr>
            <p:spPr bwMode="auto">
              <a:xfrm>
                <a:off x="6095492" y="2663073"/>
                <a:ext cx="1511211" cy="752278"/>
              </a:xfrm>
              <a:custGeom>
                <a:avLst/>
                <a:gdLst>
                  <a:gd name="T0" fmla="*/ 0 w 681"/>
                  <a:gd name="T1" fmla="*/ 339 h 339"/>
                  <a:gd name="T2" fmla="*/ 681 w 681"/>
                  <a:gd name="T3" fmla="*/ 339 h 339"/>
                  <a:gd name="T4" fmla="*/ 342 w 681"/>
                  <a:gd name="T5" fmla="*/ 0 h 339"/>
                  <a:gd name="T6" fmla="*/ 0 w 681"/>
                  <a:gd name="T7" fmla="*/ 339 h 339"/>
                </a:gdLst>
                <a:ahLst/>
                <a:cxnLst>
                  <a:cxn ang="0">
                    <a:pos x="T0" y="T1"/>
                  </a:cxn>
                  <a:cxn ang="0">
                    <a:pos x="T2" y="T3"/>
                  </a:cxn>
                  <a:cxn ang="0">
                    <a:pos x="T4" y="T5"/>
                  </a:cxn>
                  <a:cxn ang="0">
                    <a:pos x="T6" y="T7"/>
                  </a:cxn>
                </a:cxnLst>
                <a:rect l="0" t="0" r="r" b="b"/>
                <a:pathLst>
                  <a:path w="681" h="339">
                    <a:moveTo>
                      <a:pt x="0" y="339"/>
                    </a:moveTo>
                    <a:lnTo>
                      <a:pt x="681" y="339"/>
                    </a:lnTo>
                    <a:lnTo>
                      <a:pt x="342" y="0"/>
                    </a:lnTo>
                    <a:lnTo>
                      <a:pt x="0" y="33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5" name="Freeform 23"/>
              <p:cNvSpPr>
                <a:spLocks/>
              </p:cNvSpPr>
              <p:nvPr/>
            </p:nvSpPr>
            <p:spPr bwMode="auto">
              <a:xfrm>
                <a:off x="6095492" y="3437542"/>
                <a:ext cx="1879583" cy="943121"/>
              </a:xfrm>
              <a:custGeom>
                <a:avLst/>
                <a:gdLst>
                  <a:gd name="T0" fmla="*/ 0 w 847"/>
                  <a:gd name="T1" fmla="*/ 0 h 425"/>
                  <a:gd name="T2" fmla="*/ 423 w 847"/>
                  <a:gd name="T3" fmla="*/ 425 h 425"/>
                  <a:gd name="T4" fmla="*/ 847 w 847"/>
                  <a:gd name="T5" fmla="*/ 0 h 425"/>
                  <a:gd name="T6" fmla="*/ 0 w 847"/>
                  <a:gd name="T7" fmla="*/ 0 h 425"/>
                </a:gdLst>
                <a:ahLst/>
                <a:cxnLst>
                  <a:cxn ang="0">
                    <a:pos x="T0" y="T1"/>
                  </a:cxn>
                  <a:cxn ang="0">
                    <a:pos x="T2" y="T3"/>
                  </a:cxn>
                  <a:cxn ang="0">
                    <a:pos x="T4" y="T5"/>
                  </a:cxn>
                  <a:cxn ang="0">
                    <a:pos x="T6" y="T7"/>
                  </a:cxn>
                </a:cxnLst>
                <a:rect l="0" t="0" r="r" b="b"/>
                <a:pathLst>
                  <a:path w="847" h="425">
                    <a:moveTo>
                      <a:pt x="0" y="0"/>
                    </a:moveTo>
                    <a:lnTo>
                      <a:pt x="423" y="425"/>
                    </a:lnTo>
                    <a:lnTo>
                      <a:pt x="847"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sp>
          <p:nvSpPr>
            <p:cNvPr id="16" name="TextBox 15"/>
            <p:cNvSpPr txBox="1"/>
            <p:nvPr userDrawn="1"/>
          </p:nvSpPr>
          <p:spPr>
            <a:xfrm>
              <a:off x="882725" y="6369249"/>
              <a:ext cx="961866" cy="338554"/>
            </a:xfrm>
            <a:prstGeom prst="rect">
              <a:avLst/>
            </a:prstGeom>
            <a:noFill/>
          </p:spPr>
          <p:txBody>
            <a:bodyPr wrap="none" rtlCol="0">
              <a:spAutoFit/>
            </a:bodyPr>
            <a:lstStyle/>
            <a:p>
              <a:r>
                <a:rPr lang="id-ID" sz="1600">
                  <a:solidFill>
                    <a:schemeClr val="tx2"/>
                  </a:solidFill>
                  <a:latin typeface="Bebas" pitchFamily="2" charset="0"/>
                </a:rPr>
                <a:t>KOMPLET</a:t>
              </a:r>
            </a:p>
          </p:txBody>
        </p:sp>
      </p:grpSp>
    </p:spTree>
    <p:extLst>
      <p:ext uri="{BB962C8B-B14F-4D97-AF65-F5344CB8AC3E}">
        <p14:creationId xmlns:p14="http://schemas.microsoft.com/office/powerpoint/2010/main" val="91274300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 id="2147483776" r:id="rId61"/>
    <p:sldLayoutId id="2147483777" r:id="rId62"/>
    <p:sldLayoutId id="2147483778" r:id="rId63"/>
    <p:sldLayoutId id="2147483779" r:id="rId64"/>
    <p:sldLayoutId id="2147483780" r:id="rId65"/>
    <p:sldLayoutId id="2147483781" r:id="rId66"/>
    <p:sldLayoutId id="2147483782" r:id="rId67"/>
    <p:sldLayoutId id="2147483783"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5471493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16">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7"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solidFill>
                        <a:srgbClr val="000000"/>
                      </a:solidFill>
                      <a:ea typeface="Segoe UI" pitchFamily="34" charset="0"/>
                      <a:cs typeface="Segoe UI" pitchFamily="34" charset="0"/>
                    </a:rPr>
                    <a:t>Yellow</a:t>
                  </a:r>
                </a:p>
                <a:p>
                  <a:pPr defTabSz="914102"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23202342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90654966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4"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hidden="1"/>
          <p:cNvGrpSpPr/>
          <p:nvPr userDrawn="1"/>
        </p:nvGrpSpPr>
        <p:grpSpPr>
          <a:xfrm>
            <a:off x="12370904" y="5879"/>
            <a:ext cx="935478" cy="5648523"/>
            <a:chOff x="12618967" y="5995"/>
            <a:chExt cx="954236" cy="5760970"/>
          </a:xfrm>
        </p:grpSpPr>
        <p:sp>
          <p:nvSpPr>
            <p:cNvPr id="14" name="Rectangle 13"/>
            <p:cNvSpPr/>
            <p:nvPr userDrawn="1"/>
          </p:nvSpPr>
          <p:spPr bwMode="auto">
            <a:xfrm rot="5400000">
              <a:off x="12668353" y="1208393"/>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G:75 B:28</a:t>
              </a:r>
            </a:p>
          </p:txBody>
        </p:sp>
        <p:sp>
          <p:nvSpPr>
            <p:cNvPr id="15" name="Rectangle 14"/>
            <p:cNvSpPr/>
            <p:nvPr userDrawn="1"/>
          </p:nvSpPr>
          <p:spPr bwMode="auto">
            <a:xfrm rot="5400000">
              <a:off x="12668354" y="29607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21698">
                        <a:srgbClr val="323232"/>
                      </a:gs>
                      <a:gs pos="55000">
                        <a:srgbClr val="323232"/>
                      </a:gs>
                    </a:gsLst>
                    <a:lin ang="5400000" scaled="0"/>
                  </a:gradFill>
                  <a:ea typeface="Segoe UI" pitchFamily="34" charset="0"/>
                  <a:cs typeface="Segoe UI" pitchFamily="34" charset="0"/>
                </a:rPr>
                <a:t>Light Green</a:t>
              </a:r>
            </a:p>
            <a:p>
              <a:pPr defTabSz="913927" fontAlgn="base">
                <a:spcBef>
                  <a:spcPct val="0"/>
                </a:spcBef>
                <a:spcAft>
                  <a:spcPct val="0"/>
                </a:spcAft>
              </a:pPr>
              <a:r>
                <a:rPr lang="en-US" sz="490">
                  <a:gradFill>
                    <a:gsLst>
                      <a:gs pos="21698">
                        <a:srgbClr val="323232"/>
                      </a:gs>
                      <a:gs pos="55000">
                        <a:srgbClr val="323232"/>
                      </a:gs>
                    </a:gsLst>
                    <a:lin ang="5400000" scaled="0"/>
                  </a:gradFill>
                  <a:ea typeface="Segoe UI" pitchFamily="34" charset="0"/>
                  <a:cs typeface="Segoe UI" pitchFamily="34" charset="0"/>
                </a:rPr>
                <a:t>R:186 G:216 B:10</a:t>
              </a:r>
            </a:p>
          </p:txBody>
        </p:sp>
        <p:sp>
          <p:nvSpPr>
            <p:cNvPr id="16" name="Rectangle 15"/>
            <p:cNvSpPr/>
            <p:nvPr userDrawn="1"/>
          </p:nvSpPr>
          <p:spPr bwMode="auto">
            <a:xfrm rot="5400000">
              <a:off x="12668355" y="2124877"/>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5660">
                        <a:srgbClr val="FFFFFF"/>
                      </a:gs>
                      <a:gs pos="21698">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5660">
                        <a:srgbClr val="FFFFFF"/>
                      </a:gs>
                      <a:gs pos="21698">
                        <a:srgbClr val="FFFFFF"/>
                      </a:gs>
                    </a:gsLst>
                    <a:lin ang="5400000" scaled="0"/>
                  </a:gradFill>
                  <a:ea typeface="Segoe UI" pitchFamily="34" charset="0"/>
                  <a:cs typeface="Segoe UI" pitchFamily="34" charset="0"/>
                </a:rPr>
                <a:t>R:0 G:120 B:215</a:t>
              </a:r>
            </a:p>
          </p:txBody>
        </p:sp>
        <p:sp>
          <p:nvSpPr>
            <p:cNvPr id="17" name="Rectangle 16"/>
            <p:cNvSpPr/>
            <p:nvPr userDrawn="1"/>
          </p:nvSpPr>
          <p:spPr bwMode="auto">
            <a:xfrm rot="5400000">
              <a:off x="12328885" y="1210477"/>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18" name="Rectangle 17"/>
            <p:cNvSpPr/>
            <p:nvPr userDrawn="1"/>
          </p:nvSpPr>
          <p:spPr bwMode="auto">
            <a:xfrm rot="5400000">
              <a:off x="12328886" y="2124877"/>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R:232 G:17 B:35</a:t>
              </a:r>
            </a:p>
          </p:txBody>
        </p:sp>
        <p:sp>
          <p:nvSpPr>
            <p:cNvPr id="19" name="Rectangle 18"/>
            <p:cNvSpPr/>
            <p:nvPr userDrawn="1"/>
          </p:nvSpPr>
          <p:spPr bwMode="auto">
            <a:xfrm rot="5400000">
              <a:off x="12328885" y="296077"/>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87736">
                          <a:srgbClr val="FFFFFF"/>
                        </a:gs>
                        <a:gs pos="46862">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87736">
                          <a:srgbClr val="FFFFFF"/>
                        </a:gs>
                        <a:gs pos="46862">
                          <a:srgbClr val="FFFFFF"/>
                        </a:gs>
                      </a:gsLst>
                      <a:lin ang="5400000" scaled="0"/>
                    </a:gradFill>
                    <a:ea typeface="Segoe UI" pitchFamily="34" charset="0"/>
                    <a:cs typeface="Segoe UI" pitchFamily="34" charset="0"/>
                  </a:rPr>
                  <a:t>R:82 G:82 B:82</a:t>
                </a:r>
              </a:p>
            </p:txBody>
          </p:sp>
          <p:sp>
            <p:nvSpPr>
              <p:cNvPr id="12" name="Rectangle 11"/>
              <p:cNvSpPr/>
              <p:nvPr userDrawn="1"/>
            </p:nvSpPr>
            <p:spPr bwMode="auto">
              <a:xfrm>
                <a:off x="6309686"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5283">
                          <a:srgbClr val="323232"/>
                        </a:gs>
                        <a:gs pos="77000">
                          <a:srgbClr val="323232"/>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5283">
                          <a:srgbClr val="323232"/>
                        </a:gs>
                        <a:gs pos="77000">
                          <a:srgbClr val="323232"/>
                        </a:gs>
                      </a:gsLst>
                      <a:lin ang="5400000" scaled="0"/>
                    </a:gradFill>
                    <a:ea typeface="Segoe UI" pitchFamily="34" charset="0"/>
                    <a:cs typeface="Segoe UI" pitchFamily="34" charset="0"/>
                  </a:rPr>
                  <a:t>R:150 G:150 B:150</a:t>
                </a:r>
              </a:p>
            </p:txBody>
          </p:sp>
          <p:sp>
            <p:nvSpPr>
              <p:cNvPr id="13" name="Rectangle 12"/>
              <p:cNvSpPr/>
              <p:nvPr userDrawn="1"/>
            </p:nvSpPr>
            <p:spPr bwMode="auto">
              <a:xfrm>
                <a:off x="4476564"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grpSp>
        <p:sp>
          <p:nvSpPr>
            <p:cNvPr id="9" name="TextBox 8"/>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Main colors</a:t>
              </a:r>
            </a:p>
          </p:txBody>
        </p:sp>
        <p:sp>
          <p:nvSpPr>
            <p:cNvPr id="10" name="TextBox 9"/>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Secondary colors (use only when necessary)</a:t>
              </a:r>
            </a:p>
          </p:txBody>
        </p:sp>
      </p:grpSp>
      <p:grpSp>
        <p:nvGrpSpPr>
          <p:cNvPr id="20" name="Group 19"/>
          <p:cNvGrpSpPr/>
          <p:nvPr userDrawn="1"/>
        </p:nvGrpSpPr>
        <p:grpSpPr>
          <a:xfrm>
            <a:off x="12346542" y="155304"/>
            <a:ext cx="935478" cy="5648523"/>
            <a:chOff x="12618967" y="5995"/>
            <a:chExt cx="954236" cy="5760970"/>
          </a:xfrm>
        </p:grpSpPr>
        <p:sp>
          <p:nvSpPr>
            <p:cNvPr id="21" name="Rectangle 20"/>
            <p:cNvSpPr/>
            <p:nvPr userDrawn="1"/>
          </p:nvSpPr>
          <p:spPr bwMode="auto">
            <a:xfrm rot="5400000">
              <a:off x="12668353" y="296077"/>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G:75 B:28</a:t>
              </a:r>
            </a:p>
          </p:txBody>
        </p:sp>
        <p:sp>
          <p:nvSpPr>
            <p:cNvPr id="22" name="Rectangle 21"/>
            <p:cNvSpPr/>
            <p:nvPr userDrawn="1"/>
          </p:nvSpPr>
          <p:spPr bwMode="auto">
            <a:xfrm rot="5400000">
              <a:off x="12668354" y="1217189"/>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21698">
                        <a:srgbClr val="323232"/>
                      </a:gs>
                      <a:gs pos="55000">
                        <a:srgbClr val="323232"/>
                      </a:gs>
                    </a:gsLst>
                    <a:lin ang="5400000" scaled="0"/>
                  </a:gradFill>
                  <a:ea typeface="Segoe UI" pitchFamily="34" charset="0"/>
                  <a:cs typeface="Segoe UI" pitchFamily="34" charset="0"/>
                </a:rPr>
                <a:t>Lime</a:t>
              </a:r>
            </a:p>
            <a:p>
              <a:pPr defTabSz="913927" fontAlgn="base">
                <a:spcBef>
                  <a:spcPct val="0"/>
                </a:spcBef>
                <a:spcAft>
                  <a:spcPct val="0"/>
                </a:spcAft>
              </a:pPr>
              <a:r>
                <a:rPr lang="en-US" sz="490">
                  <a:gradFill>
                    <a:gsLst>
                      <a:gs pos="21698">
                        <a:srgbClr val="323232"/>
                      </a:gs>
                      <a:gs pos="55000">
                        <a:srgbClr val="323232"/>
                      </a:gs>
                    </a:gsLst>
                    <a:lin ang="5400000" scaled="0"/>
                  </a:gradFill>
                  <a:ea typeface="Segoe UI" pitchFamily="34" charset="0"/>
                  <a:cs typeface="Segoe UI" pitchFamily="34" charset="0"/>
                </a:rPr>
                <a:t>R:146 G:208 B:80</a:t>
              </a:r>
            </a:p>
          </p:txBody>
        </p:sp>
        <p:sp>
          <p:nvSpPr>
            <p:cNvPr id="23" name="Rectangle 22"/>
            <p:cNvSpPr/>
            <p:nvPr userDrawn="1"/>
          </p:nvSpPr>
          <p:spPr bwMode="auto">
            <a:xfrm rot="5400000">
              <a:off x="12668355" y="2124877"/>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66981">
                        <a:srgbClr val="323232"/>
                      </a:gs>
                      <a:gs pos="41000">
                        <a:srgbClr val="323232"/>
                      </a:gs>
                    </a:gsLst>
                    <a:lin ang="5400000" scaled="0"/>
                  </a:gradFill>
                  <a:ea typeface="Segoe UI" pitchFamily="34" charset="0"/>
                  <a:cs typeface="Segoe UI" pitchFamily="34" charset="0"/>
                </a:rPr>
                <a:t>Turquoise</a:t>
              </a:r>
            </a:p>
            <a:p>
              <a:pPr defTabSz="913927" fontAlgn="base">
                <a:spcBef>
                  <a:spcPct val="0"/>
                </a:spcBef>
                <a:spcAft>
                  <a:spcPct val="0"/>
                </a:spcAft>
              </a:pPr>
              <a:r>
                <a:rPr lang="en-US" sz="490">
                  <a:gradFill>
                    <a:gsLst>
                      <a:gs pos="66981">
                        <a:srgbClr val="323232"/>
                      </a:gs>
                      <a:gs pos="41000">
                        <a:srgbClr val="323232"/>
                      </a:gs>
                    </a:gsLst>
                    <a:lin ang="5400000" scaled="0"/>
                  </a:gradFill>
                  <a:ea typeface="Segoe UI" pitchFamily="34" charset="0"/>
                  <a:cs typeface="Segoe UI" pitchFamily="34" charset="0"/>
                </a:rPr>
                <a:t>R:0 G:188 B:242</a:t>
              </a:r>
            </a:p>
          </p:txBody>
        </p:sp>
        <p:sp>
          <p:nvSpPr>
            <p:cNvPr id="24" name="Rectangle 23"/>
            <p:cNvSpPr/>
            <p:nvPr userDrawn="1"/>
          </p:nvSpPr>
          <p:spPr bwMode="auto">
            <a:xfrm rot="5400000">
              <a:off x="12328885" y="1210477"/>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5" name="Rectangle 24"/>
            <p:cNvSpPr/>
            <p:nvPr userDrawn="1"/>
          </p:nvSpPr>
          <p:spPr bwMode="auto">
            <a:xfrm rot="5400000">
              <a:off x="12328886" y="2124877"/>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R:232 G:17 B:35</a:t>
              </a:r>
            </a:p>
          </p:txBody>
        </p:sp>
        <p:sp>
          <p:nvSpPr>
            <p:cNvPr id="26" name="Rectangle 25"/>
            <p:cNvSpPr/>
            <p:nvPr userDrawn="1"/>
          </p:nvSpPr>
          <p:spPr bwMode="auto">
            <a:xfrm rot="5400000">
              <a:off x="12328885" y="296077"/>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grpSp>
          <p:nvGrpSpPr>
            <p:cNvPr id="27" name="Group 26"/>
            <p:cNvGrpSpPr/>
            <p:nvPr userDrawn="1"/>
          </p:nvGrpSpPr>
          <p:grpSpPr>
            <a:xfrm rot="5400000">
              <a:off x="11412325" y="4270556"/>
              <a:ext cx="2703052" cy="289766"/>
              <a:chOff x="4476564" y="4543426"/>
              <a:chExt cx="2703052" cy="289766"/>
            </a:xfrm>
          </p:grpSpPr>
          <p:sp>
            <p:nvSpPr>
              <p:cNvPr id="30" name="Rectangle 29"/>
              <p:cNvSpPr/>
              <p:nvPr userDrawn="1"/>
            </p:nvSpPr>
            <p:spPr bwMode="auto">
              <a:xfrm>
                <a:off x="5395286" y="4543426"/>
                <a:ext cx="869930" cy="28976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87736">
                          <a:srgbClr val="FFFFFF"/>
                        </a:gs>
                        <a:gs pos="46862">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87736">
                          <a:srgbClr val="FFFFFF"/>
                        </a:gs>
                        <a:gs pos="46862">
                          <a:srgbClr val="FFFFFF"/>
                        </a:gs>
                      </a:gsLst>
                      <a:lin ang="5400000" scaled="0"/>
                    </a:gradFill>
                    <a:ea typeface="Segoe UI" pitchFamily="34" charset="0"/>
                    <a:cs typeface="Segoe UI" pitchFamily="34" charset="0"/>
                  </a:rPr>
                  <a:t>R:82 G:82 B:82</a:t>
                </a:r>
              </a:p>
            </p:txBody>
          </p:sp>
          <p:sp>
            <p:nvSpPr>
              <p:cNvPr id="31" name="Rectangle 30"/>
              <p:cNvSpPr/>
              <p:nvPr userDrawn="1"/>
            </p:nvSpPr>
            <p:spPr bwMode="auto">
              <a:xfrm>
                <a:off x="6309686"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5283">
                          <a:srgbClr val="323232"/>
                        </a:gs>
                        <a:gs pos="77000">
                          <a:srgbClr val="323232"/>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5283">
                          <a:srgbClr val="323232"/>
                        </a:gs>
                        <a:gs pos="77000">
                          <a:srgbClr val="323232"/>
                        </a:gs>
                      </a:gsLst>
                      <a:lin ang="5400000" scaled="0"/>
                    </a:gradFill>
                    <a:ea typeface="Segoe UI" pitchFamily="34" charset="0"/>
                    <a:cs typeface="Segoe UI" pitchFamily="34" charset="0"/>
                  </a:rPr>
                  <a:t>R:150 G:150 B:150</a:t>
                </a:r>
              </a:p>
            </p:txBody>
          </p:sp>
          <p:sp>
            <p:nvSpPr>
              <p:cNvPr id="32" name="Rectangle 31"/>
              <p:cNvSpPr/>
              <p:nvPr userDrawn="1"/>
            </p:nvSpPr>
            <p:spPr bwMode="auto">
              <a:xfrm>
                <a:off x="4476564"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Main colors</a:t>
              </a:r>
            </a:p>
          </p:txBody>
        </p:sp>
        <p:sp>
          <p:nvSpPr>
            <p:cNvPr id="29" name="TextBox 28"/>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Secondary colors (use only when necessary)</a:t>
              </a:r>
            </a:p>
          </p:txBody>
        </p:sp>
      </p:grpSp>
      <p:pic>
        <p:nvPicPr>
          <p:cNvPr id="5" name="Picture 4"/>
          <p:cNvPicPr>
            <a:picLocks noChangeAspect="1"/>
          </p:cNvPicPr>
          <p:nvPr userDrawn="1"/>
        </p:nvPicPr>
        <p:blipFill>
          <a:blip r:embed="rId29"/>
          <a:stretch>
            <a:fillRect/>
          </a:stretch>
        </p:blipFill>
        <p:spPr>
          <a:xfrm>
            <a:off x="12348736" y="152062"/>
            <a:ext cx="931487" cy="5649431"/>
          </a:xfrm>
          <a:prstGeom prst="rect">
            <a:avLst/>
          </a:prstGeom>
        </p:spPr>
      </p:pic>
    </p:spTree>
    <p:extLst>
      <p:ext uri="{BB962C8B-B14F-4D97-AF65-F5344CB8AC3E}">
        <p14:creationId xmlns:p14="http://schemas.microsoft.com/office/powerpoint/2010/main" val="214144538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77801969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1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0.xml"/><Relationship Id="rId1" Type="http://schemas.openxmlformats.org/officeDocument/2006/relationships/slideLayout" Target="../slideLayouts/slideLayout132.xml"/><Relationship Id="rId4" Type="http://schemas.openxmlformats.org/officeDocument/2006/relationships/image" Target="../media/image4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2.xml"/><Relationship Id="rId1" Type="http://schemas.openxmlformats.org/officeDocument/2006/relationships/tags" Target="../tags/tag4.x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2.xml"/><Relationship Id="rId1" Type="http://schemas.openxmlformats.org/officeDocument/2006/relationships/tags" Target="../tags/tag2.x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2.xml"/><Relationship Id="rId1" Type="http://schemas.openxmlformats.org/officeDocument/2006/relationships/tags" Target="../tags/tag3.xml"/><Relationship Id="rId5" Type="http://schemas.openxmlformats.org/officeDocument/2006/relationships/image" Target="../media/image37.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13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132.xml"/><Relationship Id="rId5" Type="http://schemas.openxmlformats.org/officeDocument/2006/relationships/image" Target="../media/image41.emf"/><Relationship Id="rId4" Type="http://schemas.openxmlformats.org/officeDocument/2006/relationships/image" Target="../media/image38.tiff"/></Relationships>
</file>

<file path=ppt/slides/_rels/slide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4BF284-1D12-401E-9501-7DA4C7915B6C}"/>
              </a:ext>
            </a:extLst>
          </p:cNvPr>
          <p:cNvPicPr>
            <a:picLocks noChangeAspect="1"/>
          </p:cNvPicPr>
          <p:nvPr/>
        </p:nvPicPr>
        <p:blipFill rotWithShape="1">
          <a:blip r:embed="rId3"/>
          <a:srcRect t="46058" r="9408" b="9867"/>
          <a:stretch/>
        </p:blipFill>
        <p:spPr>
          <a:xfrm>
            <a:off x="0" y="0"/>
            <a:ext cx="12192000" cy="3954463"/>
          </a:xfrm>
          <a:prstGeom prst="rect">
            <a:avLst/>
          </a:prstGeom>
        </p:spPr>
      </p:pic>
      <p:sp>
        <p:nvSpPr>
          <p:cNvPr id="4" name="Rectangle 3"/>
          <p:cNvSpPr/>
          <p:nvPr/>
        </p:nvSpPr>
        <p:spPr bwMode="auto">
          <a:xfrm>
            <a:off x="457200" y="2433849"/>
            <a:ext cx="11277600" cy="3698876"/>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92A14E8-D0AA-45D0-A529-406B0BE21238}"/>
              </a:ext>
            </a:extLst>
          </p:cNvPr>
          <p:cNvSpPr/>
          <p:nvPr/>
        </p:nvSpPr>
        <p:spPr bwMode="auto">
          <a:xfrm>
            <a:off x="573906" y="2539831"/>
            <a:ext cx="11044188" cy="348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692541" y="4129955"/>
            <a:ext cx="10806917" cy="1896788"/>
          </a:xfrm>
          <a:prstGeom prst="rect">
            <a:avLst/>
          </a:prstGeom>
          <a:noFill/>
        </p:spPr>
        <p:txBody>
          <a:bodyPr vert="horz" wrap="none" lIns="182880" tIns="45720" rIns="91440" bIns="45720" rtlCol="0" anchor="t" anchorCtr="0">
            <a:noAutofit/>
          </a:bodyPr>
          <a:lstStyle>
            <a:lvl1pPr defTabSz="914367">
              <a:lnSpc>
                <a:spcPct val="90000"/>
              </a:lnSpc>
              <a:spcBef>
                <a:spcPct val="0"/>
              </a:spcBef>
              <a:buNone/>
              <a:defRPr lang="en-US" sz="7200" b="0" cap="none" spc="-98" baseline="0">
                <a:ln w="3175">
                  <a:noFill/>
                </a:ln>
                <a:effectLst/>
                <a:latin typeface="+mj-lt"/>
                <a:cs typeface="Segoe UI" pitchFamily="34" charset="0"/>
              </a:defRPr>
            </a:lvl1pPr>
          </a:lstStyle>
          <a:p>
            <a:pPr algn="ctr">
              <a:lnSpc>
                <a:spcPct val="100000"/>
              </a:lnSpc>
              <a:spcAft>
                <a:spcPts val="800"/>
              </a:spcAft>
            </a:pPr>
            <a:r>
              <a:rPr lang="en-US" sz="3200" spc="0">
                <a:solidFill>
                  <a:srgbClr val="103665"/>
                </a:solidFill>
              </a:rPr>
              <a:t>Vancouver, BC Canada</a:t>
            </a:r>
            <a:endParaRPr sz="3200" spc="0">
              <a:solidFill>
                <a:srgbClr val="103665"/>
              </a:solidFill>
            </a:endParaRPr>
          </a:p>
          <a:p>
            <a:pPr algn="ctr">
              <a:lnSpc>
                <a:spcPct val="100000"/>
              </a:lnSpc>
              <a:spcAft>
                <a:spcPts val="800"/>
              </a:spcAft>
            </a:pPr>
            <a:r>
              <a:rPr lang="en-US" sz="3200" spc="0">
                <a:solidFill>
                  <a:srgbClr val="103665"/>
                </a:solidFill>
              </a:rPr>
              <a:t>Vancouver Convention Centre</a:t>
            </a:r>
            <a:endParaRPr sz="3200" spc="0">
              <a:solidFill>
                <a:srgbClr val="103665"/>
              </a:solidFill>
            </a:endParaRPr>
          </a:p>
          <a:p>
            <a:pPr algn="ctr">
              <a:lnSpc>
                <a:spcPct val="100000"/>
              </a:lnSpc>
              <a:spcAft>
                <a:spcPts val="800"/>
              </a:spcAft>
            </a:pPr>
            <a:r>
              <a:rPr lang="en-US" sz="3200" spc="0">
                <a:solidFill>
                  <a:srgbClr val="103665"/>
                </a:solidFill>
              </a:rPr>
              <a:t>October 4—6 </a:t>
            </a:r>
            <a:endParaRPr sz="3200" spc="0">
              <a:solidFill>
                <a:srgbClr val="103665"/>
              </a:solidFill>
            </a:endParaRPr>
          </a:p>
        </p:txBody>
      </p:sp>
      <p:sp>
        <p:nvSpPr>
          <p:cNvPr id="8" name="Title 9"/>
          <p:cNvSpPr txBox="1">
            <a:spLocks/>
          </p:cNvSpPr>
          <p:nvPr/>
        </p:nvSpPr>
        <p:spPr>
          <a:xfrm>
            <a:off x="692541" y="2539831"/>
            <a:ext cx="10806914" cy="1372411"/>
          </a:xfrm>
          <a:prstGeom prst="rect">
            <a:avLst/>
          </a:prstGeom>
        </p:spPr>
        <p:txBody>
          <a:bodyPr vert="horz" wrap="none" lIns="182880" tIns="91440" rIns="91440" bIns="4572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algn="ctr"/>
            <a:r>
              <a:rPr lang="en-IN">
                <a:solidFill>
                  <a:srgbClr val="103665"/>
                </a:solidFill>
              </a:rPr>
              <a:t>Node.js Interactive</a:t>
            </a:r>
            <a:r>
              <a:rPr lang="en-IN">
                <a:solidFill>
                  <a:srgbClr val="103665"/>
                </a:solidFill>
                <a:cs typeface="Segoe UI Light"/>
              </a:rPr>
              <a:t> KBYG</a:t>
            </a:r>
            <a:endParaRPr lang="en-IN">
              <a:solidFill>
                <a:srgbClr val="103665"/>
              </a:solidFill>
            </a:endParaRPr>
          </a:p>
        </p:txBody>
      </p:sp>
    </p:spTree>
    <p:extLst>
      <p:ext uri="{BB962C8B-B14F-4D97-AF65-F5344CB8AC3E}">
        <p14:creationId xmlns:p14="http://schemas.microsoft.com/office/powerpoint/2010/main" val="6518887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Getting Involved in the </a:t>
            </a:r>
            <a:r>
              <a:rPr lang="en-US" sz="1400" err="1">
                <a:solidFill>
                  <a:srgbClr val="505050"/>
                </a:solidFill>
              </a:rPr>
              <a:t>Node.js</a:t>
            </a:r>
            <a:r>
              <a:rPr lang="en-US" sz="1400">
                <a:solidFill>
                  <a:srgbClr val="505050"/>
                </a:solidFill>
              </a:rPr>
              <a:t> Project</a:t>
            </a: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1100">
                <a:solidFill>
                  <a:srgbClr val="505050"/>
                </a:solidFill>
              </a:rPr>
              <a:t>Open source projects don't succeed on good code alone, they succeed because of a healthy and growing community. Over a thousand people have contributed to </a:t>
            </a:r>
            <a:r>
              <a:rPr lang="en-US" sz="1100" err="1">
                <a:solidFill>
                  <a:srgbClr val="505050"/>
                </a:solidFill>
              </a:rPr>
              <a:t>Node.js</a:t>
            </a:r>
            <a:r>
              <a:rPr lang="en-US" sz="1100">
                <a:solidFill>
                  <a:srgbClr val="505050"/>
                </a:solidFill>
              </a:rPr>
              <a:t>, and we're adding new contributors all the time.</a:t>
            </a:r>
            <a:br>
              <a:rPr lang="en-US" sz="1100">
                <a:solidFill>
                  <a:srgbClr val="505050"/>
                </a:solidFill>
              </a:rPr>
            </a:br>
            <a:br>
              <a:rPr lang="en-US" sz="1100">
                <a:solidFill>
                  <a:srgbClr val="505050"/>
                </a:solidFill>
              </a:rPr>
            </a:br>
            <a:r>
              <a:rPr lang="en-US" sz="1100">
                <a:solidFill>
                  <a:srgbClr val="505050"/>
                </a:solidFill>
              </a:rPr>
              <a:t>The Node project is not one to rest on its laurels though. We have plans to make it easier for a larger, more diverse group of people to participate to the project.</a:t>
            </a:r>
            <a:br>
              <a:rPr lang="en-US" sz="1100">
                <a:solidFill>
                  <a:srgbClr val="505050"/>
                </a:solidFill>
              </a:rPr>
            </a:br>
            <a:br>
              <a:rPr lang="en-US" sz="1100">
                <a:solidFill>
                  <a:srgbClr val="505050"/>
                </a:solidFill>
              </a:rPr>
            </a:br>
            <a:r>
              <a:rPr lang="en-US" sz="1100">
                <a:solidFill>
                  <a:srgbClr val="505050"/>
                </a:solidFill>
              </a:rPr>
              <a:t>Come hear the history of the </a:t>
            </a:r>
            <a:r>
              <a:rPr lang="en-US" sz="1100" err="1">
                <a:solidFill>
                  <a:srgbClr val="505050"/>
                </a:solidFill>
              </a:rPr>
              <a:t>Node.js</a:t>
            </a:r>
            <a:r>
              <a:rPr lang="en-US" sz="1100">
                <a:solidFill>
                  <a:srgbClr val="505050"/>
                </a:solidFill>
              </a:rPr>
              <a:t> project and why increasing participation has led to a better platform. Learn how the project makes it easy to contribute, and how we plan to make it even easier. Join us on our journey in creating a truly amazing platform!</a:t>
            </a:r>
          </a:p>
        </p:txBody>
      </p:sp>
      <p:sp>
        <p:nvSpPr>
          <p:cNvPr id="69" name="Rectangle 68">
            <a:extLst>
              <a:ext uri="{FF2B5EF4-FFF2-40B4-BE49-F238E27FC236}">
                <a16:creationId xmlns:a16="http://schemas.microsoft.com/office/drawing/2014/main" id="{0A4FDE0F-E982-4FB0-A3DE-E2B714962F00}"/>
              </a:ext>
            </a:extLst>
          </p:cNvPr>
          <p:cNvSpPr/>
          <p:nvPr/>
        </p:nvSpPr>
        <p:spPr bwMode="auto">
          <a:xfrm>
            <a:off x="6177192"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The Future is </a:t>
            </a:r>
            <a:r>
              <a:rPr lang="en-US" sz="1400" err="1">
                <a:solidFill>
                  <a:srgbClr val="505050"/>
                </a:solidFill>
              </a:rPr>
              <a:t>Serverless</a:t>
            </a:r>
            <a:r>
              <a:rPr lang="en-US" sz="1400">
                <a:solidFill>
                  <a:srgbClr val="505050"/>
                </a:solidFill>
              </a:rPr>
              <a:t>: What That Means for </a:t>
            </a:r>
            <a:r>
              <a:rPr lang="en-US" sz="1400" err="1">
                <a:solidFill>
                  <a:srgbClr val="505050"/>
                </a:solidFill>
              </a:rPr>
              <a:t>Node.js</a:t>
            </a:r>
            <a:endParaRPr lang="en-US" sz="1400">
              <a:solidFill>
                <a:srgbClr val="505050"/>
              </a:solidFill>
            </a:endParaRPr>
          </a:p>
          <a:p>
            <a:pPr>
              <a:defRPr/>
            </a:pPr>
            <a:r>
              <a:rPr lang="en-US" sz="1400">
                <a:solidFill>
                  <a:srgbClr val="505050"/>
                </a:solidFill>
                <a:latin typeface="Segoe UI Semibold" panose="020B0702040204020203" pitchFamily="34" charset="0"/>
                <a:cs typeface="Segoe UI Semibold" panose="020B0702040204020203" pitchFamily="34" charset="0"/>
              </a:rPr>
              <a:t>ABSTRACT</a:t>
            </a:r>
          </a:p>
          <a:p>
            <a:r>
              <a:rPr lang="en-US" sz="1100" err="1">
                <a:solidFill>
                  <a:srgbClr val="505050"/>
                </a:solidFill>
              </a:rPr>
              <a:t>Serverless</a:t>
            </a:r>
            <a:r>
              <a:rPr lang="en-US" sz="1100">
                <a:solidFill>
                  <a:srgbClr val="505050"/>
                </a:solidFill>
              </a:rPr>
              <a:t> computing is sweeping the cloud industry and transforming how we're building applications on the cloud. </a:t>
            </a:r>
            <a:r>
              <a:rPr lang="en-US" sz="1100" err="1">
                <a:solidFill>
                  <a:srgbClr val="505050"/>
                </a:solidFill>
              </a:rPr>
              <a:t>Node.js</a:t>
            </a:r>
            <a:r>
              <a:rPr lang="en-US" sz="1100">
                <a:solidFill>
                  <a:srgbClr val="505050"/>
                </a:solidFill>
              </a:rPr>
              <a:t> has been the first language each of the major </a:t>
            </a:r>
            <a:r>
              <a:rPr lang="en-US" sz="1100" err="1">
                <a:solidFill>
                  <a:srgbClr val="505050"/>
                </a:solidFill>
              </a:rPr>
              <a:t>serverless</a:t>
            </a:r>
            <a:r>
              <a:rPr lang="en-US" sz="1100">
                <a:solidFill>
                  <a:srgbClr val="505050"/>
                </a:solidFill>
              </a:rPr>
              <a:t> providers has supported from day 1. </a:t>
            </a:r>
            <a:r>
              <a:rPr lang="en-US" sz="1100" err="1">
                <a:solidFill>
                  <a:srgbClr val="505050"/>
                </a:solidFill>
              </a:rPr>
              <a:t>Node.js</a:t>
            </a:r>
            <a:r>
              <a:rPr lang="en-US" sz="1100">
                <a:solidFill>
                  <a:srgbClr val="505050"/>
                </a:solidFill>
              </a:rPr>
              <a:t> applications written for </a:t>
            </a:r>
            <a:r>
              <a:rPr lang="en-US" sz="1100" err="1">
                <a:solidFill>
                  <a:srgbClr val="505050"/>
                </a:solidFill>
              </a:rPr>
              <a:t>serverless</a:t>
            </a:r>
            <a:r>
              <a:rPr lang="en-US" sz="1100">
                <a:solidFill>
                  <a:srgbClr val="505050"/>
                </a:solidFill>
              </a:rPr>
              <a:t> are changing from their "</a:t>
            </a:r>
            <a:r>
              <a:rPr lang="en-US" sz="1100" err="1">
                <a:solidFill>
                  <a:srgbClr val="505050"/>
                </a:solidFill>
              </a:rPr>
              <a:t>server"ed</a:t>
            </a:r>
            <a:r>
              <a:rPr lang="en-US" sz="1100">
                <a:solidFill>
                  <a:srgbClr val="505050"/>
                </a:solidFill>
              </a:rPr>
              <a:t> past. We'll discuss why </a:t>
            </a:r>
            <a:r>
              <a:rPr lang="en-US" sz="1100" err="1">
                <a:solidFill>
                  <a:srgbClr val="505050"/>
                </a:solidFill>
              </a:rPr>
              <a:t>serverless</a:t>
            </a:r>
            <a:r>
              <a:rPr lang="en-US" sz="1100">
                <a:solidFill>
                  <a:srgbClr val="505050"/>
                </a:solidFill>
              </a:rPr>
              <a:t> went </a:t>
            </a:r>
            <a:r>
              <a:rPr lang="en-US" sz="1100" err="1">
                <a:solidFill>
                  <a:srgbClr val="505050"/>
                </a:solidFill>
              </a:rPr>
              <a:t>Node.js</a:t>
            </a:r>
            <a:r>
              <a:rPr lang="en-US" sz="1100">
                <a:solidFill>
                  <a:srgbClr val="505050"/>
                </a:solidFill>
              </a:rPr>
              <a:t> first, what impact this will have on </a:t>
            </a:r>
            <a:r>
              <a:rPr lang="en-US" sz="1100" err="1">
                <a:solidFill>
                  <a:srgbClr val="505050"/>
                </a:solidFill>
              </a:rPr>
              <a:t>Node.js</a:t>
            </a:r>
            <a:r>
              <a:rPr lang="en-US" sz="1100">
                <a:solidFill>
                  <a:srgbClr val="505050"/>
                </a:solidFill>
              </a:rPr>
              <a:t> developers, and finally, what consequences this might have on </a:t>
            </a:r>
            <a:r>
              <a:rPr lang="en-US" sz="1100" err="1">
                <a:solidFill>
                  <a:srgbClr val="505050"/>
                </a:solidFill>
              </a:rPr>
              <a:t>Node.js's</a:t>
            </a:r>
            <a:r>
              <a:rPr lang="en-US" sz="1100">
                <a:solidFill>
                  <a:srgbClr val="505050"/>
                </a:solidFill>
              </a:rPr>
              <a:t> ecosystem.</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a:t>
            </a:r>
          </a:p>
        </p:txBody>
      </p:sp>
      <p:sp>
        <p:nvSpPr>
          <p:cNvPr id="74" name="Rectangle 73">
            <a:extLst>
              <a:ext uri="{FF2B5EF4-FFF2-40B4-BE49-F238E27FC236}">
                <a16:creationId xmlns:a16="http://schemas.microsoft.com/office/drawing/2014/main" id="{9F594D13-CBCD-4D8B-A94D-84683E512651}"/>
              </a:ext>
            </a:extLst>
          </p:cNvPr>
          <p:cNvSpPr/>
          <p:nvPr/>
        </p:nvSpPr>
        <p:spPr bwMode="auto">
          <a:xfrm>
            <a:off x="6177192"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 </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Bryan Hughes</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3:40PM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4:10PM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sp>
        <p:nvSpPr>
          <p:cNvPr id="83" name="Oval 82">
            <a:extLst>
              <a:ext uri="{FF2B5EF4-FFF2-40B4-BE49-F238E27FC236}">
                <a16:creationId xmlns:a16="http://schemas.microsoft.com/office/drawing/2014/main" id="{830A2FA2-D49C-48EC-ADE0-80BA56E7AD66}"/>
              </a:ext>
            </a:extLst>
          </p:cNvPr>
          <p:cNvSpPr/>
          <p:nvPr/>
        </p:nvSpPr>
        <p:spPr bwMode="auto">
          <a:xfrm>
            <a:off x="6177190"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4" name="Rectangle 83">
            <a:extLst>
              <a:ext uri="{FF2B5EF4-FFF2-40B4-BE49-F238E27FC236}">
                <a16:creationId xmlns:a16="http://schemas.microsoft.com/office/drawing/2014/main" id="{C8837A9B-6136-4E94-8C09-6DF8D0C38DC3}"/>
              </a:ext>
            </a:extLst>
          </p:cNvPr>
          <p:cNvSpPr/>
          <p:nvPr/>
        </p:nvSpPr>
        <p:spPr>
          <a:xfrm>
            <a:off x="7985402"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Christopher Anderson</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10:40AM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11:10AM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pic>
        <p:nvPicPr>
          <p:cNvPr id="6" name="Picture 5"/>
          <p:cNvPicPr>
            <a:picLocks noChangeAspect="1"/>
          </p:cNvPicPr>
          <p:nvPr/>
        </p:nvPicPr>
        <p:blipFill>
          <a:blip r:embed="rId3"/>
          <a:stretch>
            <a:fillRect/>
          </a:stretch>
        </p:blipFill>
        <p:spPr>
          <a:xfrm>
            <a:off x="462548" y="4969452"/>
            <a:ext cx="1666374" cy="1666374"/>
          </a:xfrm>
          <a:prstGeom prst="rect">
            <a:avLst/>
          </a:prstGeom>
        </p:spPr>
      </p:pic>
      <p:pic>
        <p:nvPicPr>
          <p:cNvPr id="7" name="Picture 6"/>
          <p:cNvPicPr>
            <a:picLocks noChangeAspect="1"/>
          </p:cNvPicPr>
          <p:nvPr/>
        </p:nvPicPr>
        <p:blipFill>
          <a:blip r:embed="rId4"/>
          <a:stretch>
            <a:fillRect/>
          </a:stretch>
        </p:blipFill>
        <p:spPr>
          <a:xfrm>
            <a:off x="6177190" y="4969452"/>
            <a:ext cx="1666374" cy="1666374"/>
          </a:xfrm>
          <a:prstGeom prst="rect">
            <a:avLst/>
          </a:prstGeom>
        </p:spPr>
      </p:pic>
    </p:spTree>
    <p:extLst>
      <p:ext uri="{BB962C8B-B14F-4D97-AF65-F5344CB8AC3E}">
        <p14:creationId xmlns:p14="http://schemas.microsoft.com/office/powerpoint/2010/main" val="18381250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dirty="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dirty="0">
                <a:solidFill>
                  <a:srgbClr val="505050"/>
                </a:solidFill>
              </a:rPr>
              <a:t>TypeScript – A Love Tale with JavaScript</a:t>
            </a:r>
          </a:p>
          <a:p>
            <a:r>
              <a:rPr lang="en-US" sz="1400" dirty="0">
                <a:solidFill>
                  <a:srgbClr val="505050"/>
                </a:solidFill>
                <a:latin typeface="Segoe UI Semibold" panose="020B0702040204020203" pitchFamily="34" charset="0"/>
                <a:cs typeface="Segoe UI Semibold" panose="020B0702040204020203" pitchFamily="34" charset="0"/>
              </a:rPr>
              <a:t>ABSTRACT</a:t>
            </a:r>
          </a:p>
          <a:p>
            <a:r>
              <a:rPr lang="en-US" sz="1100" dirty="0">
                <a:solidFill>
                  <a:srgbClr val="505050"/>
                </a:solidFill>
              </a:rPr>
              <a:t>Around 5 years ago, we embarked on a journey to create TypeScript. It all began with our love and passion to help JavaScript developers create applications that scale. TypeScript has come a long way since then. This session will dive head first on a demo driven tour of what Typescript is and the value it brings for JavaScript developers. You'll walk away knowing how to quickly add TypeScript to your own apps, see some of the latest features in action and most importantly, get a first-hand experience of the productivity gains it brings to your JavaScript apps. </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Speaker: Bowden Kelly</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Start Time: 2:40PM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End Time:  3:10PM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Room: West Ballroom A</a:t>
            </a:r>
          </a:p>
        </p:txBody>
      </p:sp>
    </p:spTree>
    <p:extLst>
      <p:ext uri="{BB962C8B-B14F-4D97-AF65-F5344CB8AC3E}">
        <p14:creationId xmlns:p14="http://schemas.microsoft.com/office/powerpoint/2010/main" val="1528968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CBC96B-A3E8-46D1-AB29-1FCE15DB2B4F}"/>
              </a:ext>
            </a:extLst>
          </p:cNvPr>
          <p:cNvGrpSpPr/>
          <p:nvPr/>
        </p:nvGrpSpPr>
        <p:grpSpPr>
          <a:xfrm>
            <a:off x="0" y="0"/>
            <a:ext cx="12192000" cy="1380067"/>
            <a:chOff x="0" y="-1"/>
            <a:chExt cx="12192000" cy="1380067"/>
          </a:xfrm>
        </p:grpSpPr>
        <p:sp>
          <p:nvSpPr>
            <p:cNvPr id="14" name="Rectangle 13">
              <a:extLst>
                <a:ext uri="{FF2B5EF4-FFF2-40B4-BE49-F238E27FC236}">
                  <a16:creationId xmlns:a16="http://schemas.microsoft.com/office/drawing/2014/main" id="{D3888B51-B9B3-4D91-8059-F8F9E0145661}"/>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4">
              <a:extLst>
                <a:ext uri="{FF2B5EF4-FFF2-40B4-BE49-F238E27FC236}">
                  <a16:creationId xmlns:a16="http://schemas.microsoft.com/office/drawing/2014/main" id="{7046F8A3-246C-49C8-9DAC-F49320CA0946}"/>
                </a:ext>
              </a:extLst>
            </p:cNvPr>
            <p:cNvGrpSpPr>
              <a:grpSpLocks noChangeAspect="1"/>
            </p:cNvGrpSpPr>
            <p:nvPr/>
          </p:nvGrpSpPr>
          <p:grpSpPr bwMode="auto">
            <a:xfrm rot="21236390">
              <a:off x="8676736" y="435507"/>
              <a:ext cx="848133" cy="563234"/>
              <a:chOff x="-727" y="-1420"/>
              <a:chExt cx="1292" cy="858"/>
            </a:xfrm>
          </p:grpSpPr>
          <p:sp>
            <p:nvSpPr>
              <p:cNvPr id="51" name="Freeform 5">
                <a:extLst>
                  <a:ext uri="{FF2B5EF4-FFF2-40B4-BE49-F238E27FC236}">
                    <a16:creationId xmlns:a16="http://schemas.microsoft.com/office/drawing/2014/main" id="{E97013A7-3A5B-4A8B-9D07-A7EED8B7C437}"/>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6">
                <a:extLst>
                  <a:ext uri="{FF2B5EF4-FFF2-40B4-BE49-F238E27FC236}">
                    <a16:creationId xmlns:a16="http://schemas.microsoft.com/office/drawing/2014/main" id="{85295DC1-966A-49CB-8941-29E618BC4789}"/>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7">
                <a:extLst>
                  <a:ext uri="{FF2B5EF4-FFF2-40B4-BE49-F238E27FC236}">
                    <a16:creationId xmlns:a16="http://schemas.microsoft.com/office/drawing/2014/main" id="{967112FA-BCBD-4769-9B31-E8B10E83D62A}"/>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8">
                <a:extLst>
                  <a:ext uri="{FF2B5EF4-FFF2-40B4-BE49-F238E27FC236}">
                    <a16:creationId xmlns:a16="http://schemas.microsoft.com/office/drawing/2014/main" id="{32FCE0A7-D58A-4435-8B68-F2C71D98349C}"/>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9">
                <a:extLst>
                  <a:ext uri="{FF2B5EF4-FFF2-40B4-BE49-F238E27FC236}">
                    <a16:creationId xmlns:a16="http://schemas.microsoft.com/office/drawing/2014/main" id="{BD914CFB-A489-43D5-A056-9D69FFFB4EF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0">
                <a:extLst>
                  <a:ext uri="{FF2B5EF4-FFF2-40B4-BE49-F238E27FC236}">
                    <a16:creationId xmlns:a16="http://schemas.microsoft.com/office/drawing/2014/main" id="{1E3269FD-5AB1-45A2-9A26-3BF2EBB5822C}"/>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1">
                <a:extLst>
                  <a:ext uri="{FF2B5EF4-FFF2-40B4-BE49-F238E27FC236}">
                    <a16:creationId xmlns:a16="http://schemas.microsoft.com/office/drawing/2014/main" id="{895D3B17-DC77-4D05-A4F8-5F64C68B140E}"/>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2">
                <a:extLst>
                  <a:ext uri="{FF2B5EF4-FFF2-40B4-BE49-F238E27FC236}">
                    <a16:creationId xmlns:a16="http://schemas.microsoft.com/office/drawing/2014/main" id="{AE8BCA52-AEE2-46D8-97C9-2BF14C1BFA60}"/>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13">
                <a:extLst>
                  <a:ext uri="{FF2B5EF4-FFF2-40B4-BE49-F238E27FC236}">
                    <a16:creationId xmlns:a16="http://schemas.microsoft.com/office/drawing/2014/main" id="{FCAD8EC6-D216-49D0-A868-20BFCB1063D2}"/>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14">
                <a:extLst>
                  <a:ext uri="{FF2B5EF4-FFF2-40B4-BE49-F238E27FC236}">
                    <a16:creationId xmlns:a16="http://schemas.microsoft.com/office/drawing/2014/main" id="{AB776F35-C26B-45AE-AA01-80E61A8E6A1B}"/>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5">
                <a:extLst>
                  <a:ext uri="{FF2B5EF4-FFF2-40B4-BE49-F238E27FC236}">
                    <a16:creationId xmlns:a16="http://schemas.microsoft.com/office/drawing/2014/main" id="{C83397F8-2205-434A-8740-5237EC482DF1}"/>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6">
                <a:extLst>
                  <a:ext uri="{FF2B5EF4-FFF2-40B4-BE49-F238E27FC236}">
                    <a16:creationId xmlns:a16="http://schemas.microsoft.com/office/drawing/2014/main" id="{71980EB8-D648-4640-8C7B-CE524D9109C6}"/>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7">
                <a:extLst>
                  <a:ext uri="{FF2B5EF4-FFF2-40B4-BE49-F238E27FC236}">
                    <a16:creationId xmlns:a16="http://schemas.microsoft.com/office/drawing/2014/main" id="{39DC141A-B207-4235-9049-A52B21EA0E12}"/>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18">
                <a:extLst>
                  <a:ext uri="{FF2B5EF4-FFF2-40B4-BE49-F238E27FC236}">
                    <a16:creationId xmlns:a16="http://schemas.microsoft.com/office/drawing/2014/main" id="{F0BD1C0F-B0CA-45BB-ABEA-C73A832E31F9}"/>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19">
                <a:extLst>
                  <a:ext uri="{FF2B5EF4-FFF2-40B4-BE49-F238E27FC236}">
                    <a16:creationId xmlns:a16="http://schemas.microsoft.com/office/drawing/2014/main" id="{8D8364CE-1896-4CC3-802B-3713DE2C38AD}"/>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Line 20">
                <a:extLst>
                  <a:ext uri="{FF2B5EF4-FFF2-40B4-BE49-F238E27FC236}">
                    <a16:creationId xmlns:a16="http://schemas.microsoft.com/office/drawing/2014/main" id="{CAD5C30B-0E47-4BA6-AAB8-14B2432F4400}"/>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Line 21">
                <a:extLst>
                  <a:ext uri="{FF2B5EF4-FFF2-40B4-BE49-F238E27FC236}">
                    <a16:creationId xmlns:a16="http://schemas.microsoft.com/office/drawing/2014/main" id="{F4EA7000-C5B2-43B1-A799-601E0BC988A3}"/>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6" name="Group 24">
              <a:extLst>
                <a:ext uri="{FF2B5EF4-FFF2-40B4-BE49-F238E27FC236}">
                  <a16:creationId xmlns:a16="http://schemas.microsoft.com/office/drawing/2014/main" id="{6E479816-FA17-4606-B9D7-955EBFCB310C}"/>
                </a:ext>
              </a:extLst>
            </p:cNvPr>
            <p:cNvGrpSpPr>
              <a:grpSpLocks noChangeAspect="1"/>
            </p:cNvGrpSpPr>
            <p:nvPr/>
          </p:nvGrpSpPr>
          <p:grpSpPr bwMode="auto">
            <a:xfrm rot="20566751" flipH="1">
              <a:off x="11107553" y="122959"/>
              <a:ext cx="731614" cy="1134146"/>
              <a:chOff x="-1813" y="606"/>
              <a:chExt cx="1265" cy="1961"/>
            </a:xfrm>
          </p:grpSpPr>
          <p:sp>
            <p:nvSpPr>
              <p:cNvPr id="42" name="Freeform 25">
                <a:extLst>
                  <a:ext uri="{FF2B5EF4-FFF2-40B4-BE49-F238E27FC236}">
                    <a16:creationId xmlns:a16="http://schemas.microsoft.com/office/drawing/2014/main" id="{21F96F0D-6346-419A-A82A-6F2F2074DFDE}"/>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26">
                <a:extLst>
                  <a:ext uri="{FF2B5EF4-FFF2-40B4-BE49-F238E27FC236}">
                    <a16:creationId xmlns:a16="http://schemas.microsoft.com/office/drawing/2014/main" id="{37206836-60E9-4963-8DB5-21760143C3FD}"/>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27">
                <a:extLst>
                  <a:ext uri="{FF2B5EF4-FFF2-40B4-BE49-F238E27FC236}">
                    <a16:creationId xmlns:a16="http://schemas.microsoft.com/office/drawing/2014/main" id="{93FB8F61-1C94-46F6-8948-359D05406D56}"/>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28">
                <a:extLst>
                  <a:ext uri="{FF2B5EF4-FFF2-40B4-BE49-F238E27FC236}">
                    <a16:creationId xmlns:a16="http://schemas.microsoft.com/office/drawing/2014/main" id="{6F1F7E7C-7427-4329-83D0-B9E1BAC34404}"/>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29">
                <a:extLst>
                  <a:ext uri="{FF2B5EF4-FFF2-40B4-BE49-F238E27FC236}">
                    <a16:creationId xmlns:a16="http://schemas.microsoft.com/office/drawing/2014/main" id="{A84A3267-71A0-4FF0-9E98-67323B2EEF3D}"/>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30">
                <a:extLst>
                  <a:ext uri="{FF2B5EF4-FFF2-40B4-BE49-F238E27FC236}">
                    <a16:creationId xmlns:a16="http://schemas.microsoft.com/office/drawing/2014/main" id="{23B6A888-1583-4D62-8DD8-1DDA8DF22FC0}"/>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Oval 47">
                <a:extLst>
                  <a:ext uri="{FF2B5EF4-FFF2-40B4-BE49-F238E27FC236}">
                    <a16:creationId xmlns:a16="http://schemas.microsoft.com/office/drawing/2014/main" id="{6208586E-59AE-42CF-ABFE-3FA6A35F96CC}"/>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32">
                <a:extLst>
                  <a:ext uri="{FF2B5EF4-FFF2-40B4-BE49-F238E27FC236}">
                    <a16:creationId xmlns:a16="http://schemas.microsoft.com/office/drawing/2014/main" id="{19917CF6-411A-42BB-8A55-C7D049B5D023}"/>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33">
                <a:extLst>
                  <a:ext uri="{FF2B5EF4-FFF2-40B4-BE49-F238E27FC236}">
                    <a16:creationId xmlns:a16="http://schemas.microsoft.com/office/drawing/2014/main" id="{EBC86F4A-AFD0-49A5-A6F5-AF737CDF984A}"/>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7" name="Group 16">
              <a:extLst>
                <a:ext uri="{FF2B5EF4-FFF2-40B4-BE49-F238E27FC236}">
                  <a16:creationId xmlns:a16="http://schemas.microsoft.com/office/drawing/2014/main" id="{826C16B4-5B30-413E-888F-31608C71F0F0}"/>
                </a:ext>
              </a:extLst>
            </p:cNvPr>
            <p:cNvGrpSpPr>
              <a:grpSpLocks noChangeAspect="1"/>
            </p:cNvGrpSpPr>
            <p:nvPr/>
          </p:nvGrpSpPr>
          <p:grpSpPr bwMode="auto">
            <a:xfrm rot="764832">
              <a:off x="10028595" y="122959"/>
              <a:ext cx="628384" cy="658307"/>
              <a:chOff x="-1831" y="-565"/>
              <a:chExt cx="777" cy="814"/>
            </a:xfrm>
          </p:grpSpPr>
          <p:sp>
            <p:nvSpPr>
              <p:cNvPr id="23" name="Freeform 37">
                <a:extLst>
                  <a:ext uri="{FF2B5EF4-FFF2-40B4-BE49-F238E27FC236}">
                    <a16:creationId xmlns:a16="http://schemas.microsoft.com/office/drawing/2014/main" id="{7D1FA4B9-6FD5-4415-9ECE-0791DB8CAC69}"/>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38">
                <a:extLst>
                  <a:ext uri="{FF2B5EF4-FFF2-40B4-BE49-F238E27FC236}">
                    <a16:creationId xmlns:a16="http://schemas.microsoft.com/office/drawing/2014/main" id="{FB222E29-1415-43C9-AD15-4059B3A33ABD}"/>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39">
                <a:extLst>
                  <a:ext uri="{FF2B5EF4-FFF2-40B4-BE49-F238E27FC236}">
                    <a16:creationId xmlns:a16="http://schemas.microsoft.com/office/drawing/2014/main" id="{50241CE5-498C-4E01-ADF3-962D00AA81A3}"/>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0">
                <a:extLst>
                  <a:ext uri="{FF2B5EF4-FFF2-40B4-BE49-F238E27FC236}">
                    <a16:creationId xmlns:a16="http://schemas.microsoft.com/office/drawing/2014/main" id="{9C215326-FC7E-4A0C-977D-CD9F8FD21903}"/>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1">
                <a:extLst>
                  <a:ext uri="{FF2B5EF4-FFF2-40B4-BE49-F238E27FC236}">
                    <a16:creationId xmlns:a16="http://schemas.microsoft.com/office/drawing/2014/main" id="{5451F995-6684-4810-AF74-83DC191235A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2">
                <a:extLst>
                  <a:ext uri="{FF2B5EF4-FFF2-40B4-BE49-F238E27FC236}">
                    <a16:creationId xmlns:a16="http://schemas.microsoft.com/office/drawing/2014/main" id="{B0644425-2D5F-4011-9B19-D42BBAE741D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3">
                <a:extLst>
                  <a:ext uri="{FF2B5EF4-FFF2-40B4-BE49-F238E27FC236}">
                    <a16:creationId xmlns:a16="http://schemas.microsoft.com/office/drawing/2014/main" id="{DE7378E1-8610-477F-B9DC-6DA78392504B}"/>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4">
                <a:extLst>
                  <a:ext uri="{FF2B5EF4-FFF2-40B4-BE49-F238E27FC236}">
                    <a16:creationId xmlns:a16="http://schemas.microsoft.com/office/drawing/2014/main" id="{94504FB6-C24A-4AB2-AE89-DB9DDFB2CDA7}"/>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5">
                <a:extLst>
                  <a:ext uri="{FF2B5EF4-FFF2-40B4-BE49-F238E27FC236}">
                    <a16:creationId xmlns:a16="http://schemas.microsoft.com/office/drawing/2014/main" id="{57E54454-BF8C-44BB-8999-42DAC7D31365}"/>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46">
                <a:extLst>
                  <a:ext uri="{FF2B5EF4-FFF2-40B4-BE49-F238E27FC236}">
                    <a16:creationId xmlns:a16="http://schemas.microsoft.com/office/drawing/2014/main" id="{61219C1B-4D0F-4D2C-B087-062A0B7E19FA}"/>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47">
                <a:extLst>
                  <a:ext uri="{FF2B5EF4-FFF2-40B4-BE49-F238E27FC236}">
                    <a16:creationId xmlns:a16="http://schemas.microsoft.com/office/drawing/2014/main" id="{92C9CE72-378A-43AB-A2BB-41ACA79E5BF6}"/>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48">
                <a:extLst>
                  <a:ext uri="{FF2B5EF4-FFF2-40B4-BE49-F238E27FC236}">
                    <a16:creationId xmlns:a16="http://schemas.microsoft.com/office/drawing/2014/main" id="{6F3EEFA2-8199-4AA0-847E-D864DB2C2A6E}"/>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9" name="Freeform 52">
              <a:extLst>
                <a:ext uri="{FF2B5EF4-FFF2-40B4-BE49-F238E27FC236}">
                  <a16:creationId xmlns:a16="http://schemas.microsoft.com/office/drawing/2014/main" id="{5F943169-367F-4164-9247-E956B6B4779E}"/>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52">
              <a:extLst>
                <a:ext uri="{FF2B5EF4-FFF2-40B4-BE49-F238E27FC236}">
                  <a16:creationId xmlns:a16="http://schemas.microsoft.com/office/drawing/2014/main" id="{50E17A56-CCB3-4D73-9083-B80D8D49705F}"/>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52">
              <a:extLst>
                <a:ext uri="{FF2B5EF4-FFF2-40B4-BE49-F238E27FC236}">
                  <a16:creationId xmlns:a16="http://schemas.microsoft.com/office/drawing/2014/main" id="{BA86E769-0F5B-417E-90BD-F6B8983198EB}"/>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Freeform 52">
              <a:extLst>
                <a:ext uri="{FF2B5EF4-FFF2-40B4-BE49-F238E27FC236}">
                  <a16:creationId xmlns:a16="http://schemas.microsoft.com/office/drawing/2014/main" id="{E6394D21-C171-492E-9287-2B798C44F9F8}"/>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aphicFrame>
        <p:nvGraphicFramePr>
          <p:cNvPr id="31" name="Table 30"/>
          <p:cNvGraphicFramePr>
            <a:graphicFrameLocks noGrp="1"/>
          </p:cNvGraphicFramePr>
          <p:nvPr/>
        </p:nvGraphicFramePr>
        <p:xfrm>
          <a:off x="432659" y="1774467"/>
          <a:ext cx="11274554" cy="2092800"/>
        </p:xfrm>
        <a:graphic>
          <a:graphicData uri="http://schemas.openxmlformats.org/drawingml/2006/table">
            <a:tbl>
              <a:tblPr firstRow="1" bandRow="1"/>
              <a:tblGrid>
                <a:gridCol w="2104064">
                  <a:extLst>
                    <a:ext uri="{9D8B030D-6E8A-4147-A177-3AD203B41FA5}">
                      <a16:colId xmlns:a16="http://schemas.microsoft.com/office/drawing/2014/main" val="20000"/>
                    </a:ext>
                  </a:extLst>
                </a:gridCol>
                <a:gridCol w="1834098">
                  <a:extLst>
                    <a:ext uri="{9D8B030D-6E8A-4147-A177-3AD203B41FA5}">
                      <a16:colId xmlns:a16="http://schemas.microsoft.com/office/drawing/2014/main" val="20001"/>
                    </a:ext>
                  </a:extLst>
                </a:gridCol>
                <a:gridCol w="1834098">
                  <a:extLst>
                    <a:ext uri="{9D8B030D-6E8A-4147-A177-3AD203B41FA5}">
                      <a16:colId xmlns:a16="http://schemas.microsoft.com/office/drawing/2014/main" val="20002"/>
                    </a:ext>
                  </a:extLst>
                </a:gridCol>
                <a:gridCol w="1834098">
                  <a:extLst>
                    <a:ext uri="{9D8B030D-6E8A-4147-A177-3AD203B41FA5}">
                      <a16:colId xmlns:a16="http://schemas.microsoft.com/office/drawing/2014/main" val="20003"/>
                    </a:ext>
                  </a:extLst>
                </a:gridCol>
                <a:gridCol w="1834098">
                  <a:extLst>
                    <a:ext uri="{9D8B030D-6E8A-4147-A177-3AD203B41FA5}">
                      <a16:colId xmlns:a16="http://schemas.microsoft.com/office/drawing/2014/main" val="20004"/>
                    </a:ext>
                  </a:extLst>
                </a:gridCol>
                <a:gridCol w="1834098">
                  <a:extLst>
                    <a:ext uri="{9D8B030D-6E8A-4147-A177-3AD203B41FA5}">
                      <a16:colId xmlns:a16="http://schemas.microsoft.com/office/drawing/2014/main" val="20005"/>
                    </a:ext>
                  </a:extLst>
                </a:gridCol>
              </a:tblGrid>
              <a:tr h="360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0" dirty="0">
                          <a:solidFill>
                            <a:schemeClr val="accent1"/>
                          </a:solidFill>
                          <a:latin typeface="Segoe UI Semibold" panose="020B0702040204020203" pitchFamily="34" charset="0"/>
                          <a:cs typeface="Segoe UI Semibold" panose="020B0702040204020203" pitchFamily="34" charset="0"/>
                        </a:rPr>
                        <a:t>Wednesday, October 4</a:t>
                      </a:r>
                      <a:endParaRPr kumimoji="0" lang="en-US" sz="100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a:txBody>
                  <a:tcPr marL="73152" marR="73152" marT="36576">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10:00AM – 12:00PM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12:00PM – 2:00PM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2:00PM – 4:00PM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4:00PM – 6:00PM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6:00PM – 7:30PM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Matt Hernandez</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Yosef </a:t>
                      </a:r>
                      <a:r>
                        <a:rPr lang="en-US" sz="1000" b="0" i="0" dirty="0" err="1">
                          <a:solidFill>
                            <a:schemeClr val="tx1"/>
                          </a:solidFill>
                          <a:latin typeface="+mn-lt"/>
                        </a:rPr>
                        <a:t>Durr</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err="1">
                          <a:solidFill>
                            <a:srgbClr val="505050"/>
                          </a:solidFill>
                          <a:latin typeface="+mn-lt"/>
                          <a:ea typeface="+mn-ea"/>
                          <a:cs typeface="+mn-cs"/>
                        </a:rPr>
                        <a:t>Jef</a:t>
                      </a:r>
                      <a:r>
                        <a:rPr lang="en-US" sz="1000" b="0" i="0" kern="1200" dirty="0">
                          <a:solidFill>
                            <a:srgbClr val="505050"/>
                          </a:solidFill>
                          <a:latin typeface="+mn-lt"/>
                          <a:ea typeface="+mn-ea"/>
                          <a:cs typeface="+mn-cs"/>
                        </a:rPr>
                        <a:t> King</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rgbClr val="505050"/>
                          </a:solidFill>
                          <a:latin typeface="+mn-lt"/>
                        </a:rPr>
                        <a:t>Tom</a:t>
                      </a:r>
                      <a:r>
                        <a:rPr lang="en-US" sz="1000" b="0" i="0" baseline="0" dirty="0">
                          <a:solidFill>
                            <a:srgbClr val="505050"/>
                          </a:solidFill>
                          <a:latin typeface="+mn-lt"/>
                        </a:rPr>
                        <a:t> Archer </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Gaurav Seth</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464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Anthony Chu</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Brian Clark</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Mike Kaufman</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Matt Hernandez</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Anthony Chu</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464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Tommy Lewis</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Hitesh </a:t>
                      </a:r>
                      <a:r>
                        <a:rPr lang="en-US" sz="1000" b="0" i="0" kern="1200" dirty="0" err="1">
                          <a:solidFill>
                            <a:srgbClr val="505050"/>
                          </a:solidFill>
                          <a:latin typeface="+mn-lt"/>
                          <a:ea typeface="+mn-ea"/>
                          <a:cs typeface="+mn-cs"/>
                        </a:rPr>
                        <a:t>Kanwathirtha</a:t>
                      </a:r>
                      <a:endParaRPr lang="en-US" sz="1000" b="0" i="0" kern="1200" dirty="0">
                        <a:solidFill>
                          <a:srgbClr val="505050"/>
                        </a:solidFill>
                        <a:latin typeface="+mn-lt"/>
                        <a:ea typeface="+mn-ea"/>
                        <a:cs typeface="+mn-cs"/>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it-IT" sz="1000" b="0" i="0" dirty="0">
                          <a:solidFill>
                            <a:schemeClr val="tx1"/>
                          </a:solidFill>
                          <a:latin typeface="+mn-lt"/>
                        </a:rPr>
                        <a:t>Nastassia Rashid</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Hitesh </a:t>
                      </a:r>
                      <a:r>
                        <a:rPr lang="en-US" sz="1000" b="0" i="0" kern="1200" dirty="0" err="1">
                          <a:solidFill>
                            <a:srgbClr val="505050"/>
                          </a:solidFill>
                          <a:latin typeface="+mn-lt"/>
                          <a:ea typeface="+mn-ea"/>
                          <a:cs typeface="+mn-cs"/>
                        </a:rPr>
                        <a:t>Kanwathirtha</a:t>
                      </a:r>
                      <a:endParaRPr lang="en-US" sz="1000" b="0" i="0" kern="1200" dirty="0">
                        <a:solidFill>
                          <a:srgbClr val="505050"/>
                        </a:solidFill>
                        <a:latin typeface="+mn-lt"/>
                        <a:ea typeface="+mn-ea"/>
                        <a:cs typeface="+mn-cs"/>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err="1">
                          <a:solidFill>
                            <a:srgbClr val="505050"/>
                          </a:solidFill>
                          <a:latin typeface="+mn-lt"/>
                          <a:ea typeface="+mn-ea"/>
                          <a:cs typeface="+mn-cs"/>
                        </a:rPr>
                        <a:t>Jef</a:t>
                      </a:r>
                      <a:r>
                        <a:rPr lang="en-US" sz="1000" b="0" i="0" kern="1200" dirty="0">
                          <a:solidFill>
                            <a:srgbClr val="505050"/>
                          </a:solidFill>
                          <a:latin typeface="+mn-lt"/>
                          <a:ea typeface="+mn-ea"/>
                          <a:cs typeface="+mn-cs"/>
                        </a:rPr>
                        <a:t> King</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Speaker Presence (post session)</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Maggie Pint</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Jeremy Foster, Chris Dias</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err="1">
                          <a:solidFill>
                            <a:schemeClr val="tx1"/>
                          </a:solidFill>
                          <a:latin typeface="+mn-lt"/>
                        </a:rPr>
                        <a:t>Arunesh</a:t>
                      </a:r>
                      <a:r>
                        <a:rPr lang="en-US" sz="1000" b="0" i="0" dirty="0">
                          <a:solidFill>
                            <a:schemeClr val="tx1"/>
                          </a:solidFill>
                          <a:latin typeface="+mn-lt"/>
                        </a:rPr>
                        <a:t> Chandra</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Bryan Hughes</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55409350"/>
                  </a:ext>
                </a:extLst>
              </a:tr>
              <a:tr h="346459">
                <a:tc>
                  <a:txBody>
                    <a:bodyPr/>
                    <a:lstStyle/>
                    <a:p>
                      <a:r>
                        <a:rPr lang="en-US" sz="1000" b="0" i="0" dirty="0">
                          <a:latin typeface="Segoe UI Semibold" panose="020B0702040204020203" pitchFamily="34" charset="0"/>
                          <a:cs typeface="Segoe UI Semibold" panose="020B0702040204020203" pitchFamily="34" charset="0"/>
                        </a:rPr>
                        <a:t>Booth Manager</a:t>
                      </a:r>
                      <a:endParaRPr lang="en-US" sz="1000" b="0" i="0" dirty="0">
                        <a:solidFill>
                          <a:schemeClr val="tx1"/>
                        </a:solidFill>
                        <a:latin typeface="Segoe UI Semibold" panose="020B0702040204020203" pitchFamily="34" charset="0"/>
                        <a:cs typeface="Segoe UI Semibold" panose="020B0702040204020203" pitchFamily="34" charset="0"/>
                      </a:endParaRP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Claudia Brodeur</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Alessandro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PJ Meyer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Alessandro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Claudia Brodeur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2659" y="4074076"/>
          <a:ext cx="11274554" cy="1760386"/>
        </p:xfrm>
        <a:graphic>
          <a:graphicData uri="http://schemas.openxmlformats.org/drawingml/2006/table">
            <a:tbl>
              <a:tblPr firstRow="1" bandRow="1"/>
              <a:tblGrid>
                <a:gridCol w="2104064">
                  <a:extLst>
                    <a:ext uri="{9D8B030D-6E8A-4147-A177-3AD203B41FA5}">
                      <a16:colId xmlns:a16="http://schemas.microsoft.com/office/drawing/2014/main" val="20000"/>
                    </a:ext>
                  </a:extLst>
                </a:gridCol>
                <a:gridCol w="1834098">
                  <a:extLst>
                    <a:ext uri="{9D8B030D-6E8A-4147-A177-3AD203B41FA5}">
                      <a16:colId xmlns:a16="http://schemas.microsoft.com/office/drawing/2014/main" val="20001"/>
                    </a:ext>
                  </a:extLst>
                </a:gridCol>
                <a:gridCol w="1834098">
                  <a:extLst>
                    <a:ext uri="{9D8B030D-6E8A-4147-A177-3AD203B41FA5}">
                      <a16:colId xmlns:a16="http://schemas.microsoft.com/office/drawing/2014/main" val="20002"/>
                    </a:ext>
                  </a:extLst>
                </a:gridCol>
                <a:gridCol w="1834098">
                  <a:extLst>
                    <a:ext uri="{9D8B030D-6E8A-4147-A177-3AD203B41FA5}">
                      <a16:colId xmlns:a16="http://schemas.microsoft.com/office/drawing/2014/main" val="20003"/>
                    </a:ext>
                  </a:extLst>
                </a:gridCol>
                <a:gridCol w="1834098">
                  <a:extLst>
                    <a:ext uri="{9D8B030D-6E8A-4147-A177-3AD203B41FA5}">
                      <a16:colId xmlns:a16="http://schemas.microsoft.com/office/drawing/2014/main" val="20004"/>
                    </a:ext>
                  </a:extLst>
                </a:gridCol>
                <a:gridCol w="1834098">
                  <a:extLst>
                    <a:ext uri="{9D8B030D-6E8A-4147-A177-3AD203B41FA5}">
                      <a16:colId xmlns:a16="http://schemas.microsoft.com/office/drawing/2014/main" val="20005"/>
                    </a:ext>
                  </a:extLst>
                </a:gridCol>
              </a:tblGrid>
              <a:tr h="37455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Thursday, October 5</a:t>
                      </a:r>
                    </a:p>
                  </a:txBody>
                  <a:tcPr marL="73152" marR="73152">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10:00AM – 12:00PM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12:00PM – 2:00PM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2:00PM – 4:00PM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endParaRPr lang="en-US" sz="1000" b="0" i="0" dirty="0">
                        <a:solidFill>
                          <a:schemeClr val="bg1"/>
                        </a:solidFill>
                        <a:latin typeface="Segoe UI Semibold" panose="020B0702040204020203" pitchFamily="34" charset="0"/>
                        <a:cs typeface="Segoe UI Semibold" panose="020B0702040204020203" pitchFamily="34" charset="0"/>
                      </a:endParaRP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endParaRPr lang="en-US" sz="1000" b="0" i="0" dirty="0">
                        <a:solidFill>
                          <a:schemeClr val="bg1"/>
                        </a:solidFill>
                        <a:latin typeface="Segoe UI Semibold" panose="020B0702040204020203" pitchFamily="34" charset="0"/>
                        <a:cs typeface="Segoe UI Semibold" panose="020B0702040204020203" pitchFamily="34" charset="0"/>
                      </a:endParaRPr>
                    </a:p>
                  </a:txBody>
                  <a:tcPr marL="73152" marR="73152">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Tommy Lewis</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Yosef </a:t>
                      </a:r>
                      <a:r>
                        <a:rPr lang="en-US" sz="1000" b="0" i="0" dirty="0" err="1">
                          <a:solidFill>
                            <a:schemeClr val="tx1"/>
                          </a:solidFill>
                          <a:latin typeface="+mn-lt"/>
                        </a:rPr>
                        <a:t>Durr</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Brian Clark</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Mike Kaufman</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it-IT" sz="1000" b="0" i="0" dirty="0">
                          <a:solidFill>
                            <a:schemeClr val="tx1"/>
                          </a:solidFill>
                          <a:latin typeface="+mn-lt"/>
                        </a:rPr>
                        <a:t>Nastassia Rashid</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Tom</a:t>
                      </a:r>
                      <a:r>
                        <a:rPr lang="en-US" sz="1000" b="0" i="0" baseline="0" dirty="0">
                          <a:solidFill>
                            <a:srgbClr val="505050"/>
                          </a:solidFill>
                          <a:latin typeface="+mn-lt"/>
                        </a:rPr>
                        <a:t> Archer </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Speaker Presence (post session)</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Christopher Anderson</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Bowden Kelly</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1589884"/>
                  </a:ext>
                </a:extLst>
              </a:tr>
              <a:tr h="346459">
                <a:tc>
                  <a:txBody>
                    <a:bodyPr/>
                    <a:lstStyle/>
                    <a:p>
                      <a:r>
                        <a:rPr lang="en-US" sz="1000" b="0" i="0" dirty="0">
                          <a:latin typeface="Segoe UI Semibold" panose="020B0702040204020203" pitchFamily="34" charset="0"/>
                          <a:cs typeface="Segoe UI Semibold" panose="020B0702040204020203" pitchFamily="34" charset="0"/>
                        </a:rPr>
                        <a:t>Booth Manager</a:t>
                      </a:r>
                      <a:endParaRPr lang="en-US" sz="1000" b="0" i="0" dirty="0">
                        <a:solidFill>
                          <a:schemeClr val="tx1"/>
                        </a:solidFill>
                        <a:latin typeface="Segoe UI Semibold" panose="020B0702040204020203" pitchFamily="34" charset="0"/>
                        <a:cs typeface="Segoe UI Semibold" panose="020B0702040204020203" pitchFamily="34" charset="0"/>
                      </a:endParaRP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PJ Meyer</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err="1">
                          <a:solidFill>
                            <a:schemeClr val="tx1"/>
                          </a:solidFill>
                          <a:latin typeface="+mn-lt"/>
                        </a:rPr>
                        <a:t>Alesasndro</a:t>
                      </a:r>
                      <a:r>
                        <a:rPr lang="en-US" sz="1000" b="0" i="0" dirty="0">
                          <a:solidFill>
                            <a:schemeClr val="tx1"/>
                          </a:solidFill>
                          <a:latin typeface="+mn-lt"/>
                        </a:rPr>
                        <a:t>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Claudia Brodeur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8" name="Title 7"/>
          <p:cNvSpPr>
            <a:spLocks noGrp="1"/>
          </p:cNvSpPr>
          <p:nvPr>
            <p:ph type="title"/>
          </p:nvPr>
        </p:nvSpPr>
        <p:spPr>
          <a:xfrm>
            <a:off x="269240" y="289511"/>
            <a:ext cx="11655840" cy="899665"/>
          </a:xfrm>
        </p:spPr>
        <p:txBody>
          <a:bodyPr/>
          <a:lstStyle/>
          <a:p>
            <a:r>
              <a:rPr lang="en-US">
                <a:solidFill>
                  <a:srgbClr val="103665"/>
                </a:solidFill>
              </a:rPr>
              <a:t>Staff Scheduling</a:t>
            </a:r>
          </a:p>
        </p:txBody>
      </p:sp>
    </p:spTree>
    <p:extLst>
      <p:ext uri="{BB962C8B-B14F-4D97-AF65-F5344CB8AC3E}">
        <p14:creationId xmlns:p14="http://schemas.microsoft.com/office/powerpoint/2010/main" val="898632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0FBCF81-35A8-42B8-9C7A-79F116A7E058}"/>
              </a:ext>
            </a:extLst>
          </p:cNvPr>
          <p:cNvGrpSpPr/>
          <p:nvPr/>
        </p:nvGrpSpPr>
        <p:grpSpPr>
          <a:xfrm>
            <a:off x="0" y="0"/>
            <a:ext cx="12192000" cy="1380067"/>
            <a:chOff x="0" y="-1"/>
            <a:chExt cx="12192000" cy="1380067"/>
          </a:xfrm>
        </p:grpSpPr>
        <p:sp>
          <p:nvSpPr>
            <p:cNvPr id="8" name="Rectangle 7">
              <a:extLst>
                <a:ext uri="{FF2B5EF4-FFF2-40B4-BE49-F238E27FC236}">
                  <a16:creationId xmlns:a16="http://schemas.microsoft.com/office/drawing/2014/main" id="{94BF4EBC-4F69-4CBB-98E2-E7720800990F}"/>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4">
              <a:extLst>
                <a:ext uri="{FF2B5EF4-FFF2-40B4-BE49-F238E27FC236}">
                  <a16:creationId xmlns:a16="http://schemas.microsoft.com/office/drawing/2014/main" id="{C9722F25-103B-4C69-B371-EF6AAAF1F641}"/>
                </a:ext>
              </a:extLst>
            </p:cNvPr>
            <p:cNvGrpSpPr>
              <a:grpSpLocks noChangeAspect="1"/>
            </p:cNvGrpSpPr>
            <p:nvPr/>
          </p:nvGrpSpPr>
          <p:grpSpPr bwMode="auto">
            <a:xfrm rot="21236390">
              <a:off x="8676736" y="435507"/>
              <a:ext cx="848133" cy="563234"/>
              <a:chOff x="-727" y="-1420"/>
              <a:chExt cx="1292" cy="858"/>
            </a:xfrm>
          </p:grpSpPr>
          <p:sp>
            <p:nvSpPr>
              <p:cNvPr id="37" name="Freeform 5">
                <a:extLst>
                  <a:ext uri="{FF2B5EF4-FFF2-40B4-BE49-F238E27FC236}">
                    <a16:creationId xmlns:a16="http://schemas.microsoft.com/office/drawing/2014/main" id="{2092A812-22ED-4196-832F-34FC06FC7FEB}"/>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6">
                <a:extLst>
                  <a:ext uri="{FF2B5EF4-FFF2-40B4-BE49-F238E27FC236}">
                    <a16:creationId xmlns:a16="http://schemas.microsoft.com/office/drawing/2014/main" id="{3CB0E448-7126-4C03-A47C-8DC2873A5326}"/>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7">
                <a:extLst>
                  <a:ext uri="{FF2B5EF4-FFF2-40B4-BE49-F238E27FC236}">
                    <a16:creationId xmlns:a16="http://schemas.microsoft.com/office/drawing/2014/main" id="{625A0A4D-F558-43CD-BF3C-80AD3FC21BA2}"/>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8">
                <a:extLst>
                  <a:ext uri="{FF2B5EF4-FFF2-40B4-BE49-F238E27FC236}">
                    <a16:creationId xmlns:a16="http://schemas.microsoft.com/office/drawing/2014/main" id="{5CCB672C-A34F-4492-B55F-C2B2AE5FF9BF}"/>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9">
                <a:extLst>
                  <a:ext uri="{FF2B5EF4-FFF2-40B4-BE49-F238E27FC236}">
                    <a16:creationId xmlns:a16="http://schemas.microsoft.com/office/drawing/2014/main" id="{C37623F9-4938-4A3C-919B-56FCF2704AB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0">
                <a:extLst>
                  <a:ext uri="{FF2B5EF4-FFF2-40B4-BE49-F238E27FC236}">
                    <a16:creationId xmlns:a16="http://schemas.microsoft.com/office/drawing/2014/main" id="{10034F23-7B39-43DB-B9AD-2B657D18B72A}"/>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1">
                <a:extLst>
                  <a:ext uri="{FF2B5EF4-FFF2-40B4-BE49-F238E27FC236}">
                    <a16:creationId xmlns:a16="http://schemas.microsoft.com/office/drawing/2014/main" id="{EF6DA0D1-C488-4D2C-A8AB-3BD308DD86D0}"/>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2">
                <a:extLst>
                  <a:ext uri="{FF2B5EF4-FFF2-40B4-BE49-F238E27FC236}">
                    <a16:creationId xmlns:a16="http://schemas.microsoft.com/office/drawing/2014/main" id="{29E7401F-1729-403D-9E9C-8096372621F5}"/>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13">
                <a:extLst>
                  <a:ext uri="{FF2B5EF4-FFF2-40B4-BE49-F238E27FC236}">
                    <a16:creationId xmlns:a16="http://schemas.microsoft.com/office/drawing/2014/main" id="{5299B66D-025D-40D1-8BE8-AFFFB387E8D6}"/>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14">
                <a:extLst>
                  <a:ext uri="{FF2B5EF4-FFF2-40B4-BE49-F238E27FC236}">
                    <a16:creationId xmlns:a16="http://schemas.microsoft.com/office/drawing/2014/main" id="{6AC50408-5EC4-49A7-82B4-060055037F09}"/>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5">
                <a:extLst>
                  <a:ext uri="{FF2B5EF4-FFF2-40B4-BE49-F238E27FC236}">
                    <a16:creationId xmlns:a16="http://schemas.microsoft.com/office/drawing/2014/main" id="{312A12C1-D1E3-4997-8D8C-EF5F722144D5}"/>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6">
                <a:extLst>
                  <a:ext uri="{FF2B5EF4-FFF2-40B4-BE49-F238E27FC236}">
                    <a16:creationId xmlns:a16="http://schemas.microsoft.com/office/drawing/2014/main" id="{B4B053E1-61E9-49D9-8FFE-FDA4EAB44E7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7">
                <a:extLst>
                  <a:ext uri="{FF2B5EF4-FFF2-40B4-BE49-F238E27FC236}">
                    <a16:creationId xmlns:a16="http://schemas.microsoft.com/office/drawing/2014/main" id="{0D0C1A44-A7FF-4E31-A25A-4DA07EDFCC6D}"/>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18">
                <a:extLst>
                  <a:ext uri="{FF2B5EF4-FFF2-40B4-BE49-F238E27FC236}">
                    <a16:creationId xmlns:a16="http://schemas.microsoft.com/office/drawing/2014/main" id="{D7F21C99-E1F9-4F73-B6DC-78D87A940437}"/>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19">
                <a:extLst>
                  <a:ext uri="{FF2B5EF4-FFF2-40B4-BE49-F238E27FC236}">
                    <a16:creationId xmlns:a16="http://schemas.microsoft.com/office/drawing/2014/main" id="{0FC953BD-DBE0-4406-9C55-4656A7B6298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20">
                <a:extLst>
                  <a:ext uri="{FF2B5EF4-FFF2-40B4-BE49-F238E27FC236}">
                    <a16:creationId xmlns:a16="http://schemas.microsoft.com/office/drawing/2014/main" id="{59811C6F-DC9D-4BDC-95FC-61284A9EE9D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21">
                <a:extLst>
                  <a:ext uri="{FF2B5EF4-FFF2-40B4-BE49-F238E27FC236}">
                    <a16:creationId xmlns:a16="http://schemas.microsoft.com/office/drawing/2014/main" id="{331C5911-8566-4F0D-85C6-773C78D31B5A}"/>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0" name="Group 24">
              <a:extLst>
                <a:ext uri="{FF2B5EF4-FFF2-40B4-BE49-F238E27FC236}">
                  <a16:creationId xmlns:a16="http://schemas.microsoft.com/office/drawing/2014/main" id="{D44CE15D-3438-4F57-B98A-E64B81DC12A6}"/>
                </a:ext>
              </a:extLst>
            </p:cNvPr>
            <p:cNvGrpSpPr>
              <a:grpSpLocks noChangeAspect="1"/>
            </p:cNvGrpSpPr>
            <p:nvPr/>
          </p:nvGrpSpPr>
          <p:grpSpPr bwMode="auto">
            <a:xfrm rot="20566751" flipH="1">
              <a:off x="11107553" y="122959"/>
              <a:ext cx="731614" cy="1134146"/>
              <a:chOff x="-1813" y="606"/>
              <a:chExt cx="1265" cy="1961"/>
            </a:xfrm>
          </p:grpSpPr>
          <p:sp>
            <p:nvSpPr>
              <p:cNvPr id="28" name="Freeform 25">
                <a:extLst>
                  <a:ext uri="{FF2B5EF4-FFF2-40B4-BE49-F238E27FC236}">
                    <a16:creationId xmlns:a16="http://schemas.microsoft.com/office/drawing/2014/main" id="{8F4CE82F-0FC9-49A4-BE52-70561996E70C}"/>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26">
                <a:extLst>
                  <a:ext uri="{FF2B5EF4-FFF2-40B4-BE49-F238E27FC236}">
                    <a16:creationId xmlns:a16="http://schemas.microsoft.com/office/drawing/2014/main" id="{3B7DF6B5-097F-43D8-8FB7-095ED544BE9D}"/>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Freeform 27">
                <a:extLst>
                  <a:ext uri="{FF2B5EF4-FFF2-40B4-BE49-F238E27FC236}">
                    <a16:creationId xmlns:a16="http://schemas.microsoft.com/office/drawing/2014/main" id="{2B3CA26A-9FEE-4A9B-8052-190F47F9E991}"/>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28">
                <a:extLst>
                  <a:ext uri="{FF2B5EF4-FFF2-40B4-BE49-F238E27FC236}">
                    <a16:creationId xmlns:a16="http://schemas.microsoft.com/office/drawing/2014/main" id="{DFF5FA96-CF9E-4989-AEF1-4A5462571E99}"/>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29">
                <a:extLst>
                  <a:ext uri="{FF2B5EF4-FFF2-40B4-BE49-F238E27FC236}">
                    <a16:creationId xmlns:a16="http://schemas.microsoft.com/office/drawing/2014/main" id="{300C3E7A-918D-47D3-85F6-8467AC556B5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30">
                <a:extLst>
                  <a:ext uri="{FF2B5EF4-FFF2-40B4-BE49-F238E27FC236}">
                    <a16:creationId xmlns:a16="http://schemas.microsoft.com/office/drawing/2014/main" id="{1E315C2F-B6EB-4FDE-AFAD-469C6CEE93FA}"/>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Oval 31">
                <a:extLst>
                  <a:ext uri="{FF2B5EF4-FFF2-40B4-BE49-F238E27FC236}">
                    <a16:creationId xmlns:a16="http://schemas.microsoft.com/office/drawing/2014/main" id="{548C6A4C-83C2-4ED8-AEBC-81B15B88FC31}"/>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32">
                <a:extLst>
                  <a:ext uri="{FF2B5EF4-FFF2-40B4-BE49-F238E27FC236}">
                    <a16:creationId xmlns:a16="http://schemas.microsoft.com/office/drawing/2014/main" id="{18170DB4-BF6A-409E-90F0-DD336ECD6DA0}"/>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33">
                <a:extLst>
                  <a:ext uri="{FF2B5EF4-FFF2-40B4-BE49-F238E27FC236}">
                    <a16:creationId xmlns:a16="http://schemas.microsoft.com/office/drawing/2014/main" id="{64674FE6-C5B0-4E01-804E-D80873508771}"/>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 name="Group 10">
              <a:extLst>
                <a:ext uri="{FF2B5EF4-FFF2-40B4-BE49-F238E27FC236}">
                  <a16:creationId xmlns:a16="http://schemas.microsoft.com/office/drawing/2014/main" id="{D3ED1782-273F-4BDB-AEA6-E27F90920661}"/>
                </a:ext>
              </a:extLst>
            </p:cNvPr>
            <p:cNvGrpSpPr>
              <a:grpSpLocks noChangeAspect="1"/>
            </p:cNvGrpSpPr>
            <p:nvPr/>
          </p:nvGrpSpPr>
          <p:grpSpPr bwMode="auto">
            <a:xfrm rot="764832">
              <a:off x="10028595" y="122959"/>
              <a:ext cx="628384" cy="658307"/>
              <a:chOff x="-1831" y="-565"/>
              <a:chExt cx="777" cy="814"/>
            </a:xfrm>
          </p:grpSpPr>
          <p:sp>
            <p:nvSpPr>
              <p:cNvPr id="16" name="Freeform 37">
                <a:extLst>
                  <a:ext uri="{FF2B5EF4-FFF2-40B4-BE49-F238E27FC236}">
                    <a16:creationId xmlns:a16="http://schemas.microsoft.com/office/drawing/2014/main" id="{183CE57C-E376-4BEE-ABCF-600C3267FD71}"/>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38">
                <a:extLst>
                  <a:ext uri="{FF2B5EF4-FFF2-40B4-BE49-F238E27FC236}">
                    <a16:creationId xmlns:a16="http://schemas.microsoft.com/office/drawing/2014/main" id="{7A532CB2-A9D1-4800-BDD7-13B37AADB80A}"/>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39">
                <a:extLst>
                  <a:ext uri="{FF2B5EF4-FFF2-40B4-BE49-F238E27FC236}">
                    <a16:creationId xmlns:a16="http://schemas.microsoft.com/office/drawing/2014/main" id="{ABF00BEB-0863-472A-A3E7-CAF6DB4BBD73}"/>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0">
                <a:extLst>
                  <a:ext uri="{FF2B5EF4-FFF2-40B4-BE49-F238E27FC236}">
                    <a16:creationId xmlns:a16="http://schemas.microsoft.com/office/drawing/2014/main" id="{3594ECED-0813-4288-BFFD-30ECAEB277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1">
                <a:extLst>
                  <a:ext uri="{FF2B5EF4-FFF2-40B4-BE49-F238E27FC236}">
                    <a16:creationId xmlns:a16="http://schemas.microsoft.com/office/drawing/2014/main" id="{B43F20D3-27E1-4578-B350-8522AD8C1B71}"/>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2">
                <a:extLst>
                  <a:ext uri="{FF2B5EF4-FFF2-40B4-BE49-F238E27FC236}">
                    <a16:creationId xmlns:a16="http://schemas.microsoft.com/office/drawing/2014/main" id="{B9905045-3C71-4D2E-B41B-7772BFB83D41}"/>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3">
                <a:extLst>
                  <a:ext uri="{FF2B5EF4-FFF2-40B4-BE49-F238E27FC236}">
                    <a16:creationId xmlns:a16="http://schemas.microsoft.com/office/drawing/2014/main" id="{68141D88-3AE5-4F2A-B171-8CB07A80A964}"/>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4">
                <a:extLst>
                  <a:ext uri="{FF2B5EF4-FFF2-40B4-BE49-F238E27FC236}">
                    <a16:creationId xmlns:a16="http://schemas.microsoft.com/office/drawing/2014/main" id="{DC209823-85F4-4B17-B738-CC4A4B956564}"/>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5">
                <a:extLst>
                  <a:ext uri="{FF2B5EF4-FFF2-40B4-BE49-F238E27FC236}">
                    <a16:creationId xmlns:a16="http://schemas.microsoft.com/office/drawing/2014/main" id="{5D4B1AE8-DE1A-45BF-98C6-2595523F7089}"/>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6">
                <a:extLst>
                  <a:ext uri="{FF2B5EF4-FFF2-40B4-BE49-F238E27FC236}">
                    <a16:creationId xmlns:a16="http://schemas.microsoft.com/office/drawing/2014/main" id="{AD7586C3-0770-4C55-9084-B2299C4D6FB9}"/>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7">
                <a:extLst>
                  <a:ext uri="{FF2B5EF4-FFF2-40B4-BE49-F238E27FC236}">
                    <a16:creationId xmlns:a16="http://schemas.microsoft.com/office/drawing/2014/main" id="{8E83F91F-921B-41A3-9910-2B7B5D624C8F}"/>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48">
                <a:extLst>
                  <a:ext uri="{FF2B5EF4-FFF2-40B4-BE49-F238E27FC236}">
                    <a16:creationId xmlns:a16="http://schemas.microsoft.com/office/drawing/2014/main" id="{EBC63AF5-3B7C-4334-B00C-8458AD39CBD4}"/>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2" name="Freeform 52">
              <a:extLst>
                <a:ext uri="{FF2B5EF4-FFF2-40B4-BE49-F238E27FC236}">
                  <a16:creationId xmlns:a16="http://schemas.microsoft.com/office/drawing/2014/main" id="{95604DB5-5D71-4765-92EA-811C0D47AA64}"/>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72A935E6-9029-4BB2-93D6-97A792B643FB}"/>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Freeform 52">
              <a:extLst>
                <a:ext uri="{FF2B5EF4-FFF2-40B4-BE49-F238E27FC236}">
                  <a16:creationId xmlns:a16="http://schemas.microsoft.com/office/drawing/2014/main" id="{06A77D74-3275-4AC9-A7BB-6628AF25111C}"/>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A204AF36-FE93-4AE3-95DF-F26F4E1C132B}"/>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dirty="0">
                <a:solidFill>
                  <a:srgbClr val="103665"/>
                </a:solidFill>
              </a:rPr>
              <a:t>Staff &amp; Pass Allocation</a:t>
            </a:r>
          </a:p>
        </p:txBody>
      </p:sp>
      <p:graphicFrame>
        <p:nvGraphicFramePr>
          <p:cNvPr id="7" name="Table 6"/>
          <p:cNvGraphicFramePr>
            <a:graphicFrameLocks noGrp="1"/>
          </p:cNvGraphicFramePr>
          <p:nvPr>
            <p:extLst>
              <p:ext uri="{D42A27DB-BD31-4B8C-83A1-F6EECF244321}">
                <p14:modId xmlns:p14="http://schemas.microsoft.com/office/powerpoint/2010/main" val="170855435"/>
              </p:ext>
            </p:extLst>
          </p:nvPr>
        </p:nvGraphicFramePr>
        <p:xfrm>
          <a:off x="99248" y="1507391"/>
          <a:ext cx="6112775" cy="5242308"/>
        </p:xfrm>
        <a:graphic>
          <a:graphicData uri="http://schemas.openxmlformats.org/drawingml/2006/table">
            <a:tbl>
              <a:tblPr firstRow="1" bandRow="1"/>
              <a:tblGrid>
                <a:gridCol w="1376450">
                  <a:extLst>
                    <a:ext uri="{9D8B030D-6E8A-4147-A177-3AD203B41FA5}">
                      <a16:colId xmlns:a16="http://schemas.microsoft.com/office/drawing/2014/main" val="1085951677"/>
                    </a:ext>
                  </a:extLst>
                </a:gridCol>
                <a:gridCol w="1956683">
                  <a:extLst>
                    <a:ext uri="{9D8B030D-6E8A-4147-A177-3AD203B41FA5}">
                      <a16:colId xmlns:a16="http://schemas.microsoft.com/office/drawing/2014/main" val="1957807389"/>
                    </a:ext>
                  </a:extLst>
                </a:gridCol>
                <a:gridCol w="587006">
                  <a:extLst>
                    <a:ext uri="{9D8B030D-6E8A-4147-A177-3AD203B41FA5}">
                      <a16:colId xmlns:a16="http://schemas.microsoft.com/office/drawing/2014/main" val="3985215983"/>
                    </a:ext>
                  </a:extLst>
                </a:gridCol>
                <a:gridCol w="2192636">
                  <a:extLst>
                    <a:ext uri="{9D8B030D-6E8A-4147-A177-3AD203B41FA5}">
                      <a16:colId xmlns:a16="http://schemas.microsoft.com/office/drawing/2014/main" val="1799636035"/>
                    </a:ext>
                  </a:extLst>
                </a:gridCol>
              </a:tblGrid>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Name</a:t>
                      </a:r>
                    </a:p>
                  </a:txBody>
                  <a:tcPr marL="91427" marR="91427" marT="45713" marB="45713">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Role</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Reg</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Notes</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362182615"/>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100" b="0" i="0" dirty="0">
                          <a:solidFill>
                            <a:srgbClr val="505050"/>
                          </a:solidFill>
                          <a:latin typeface="+mn-lt"/>
                        </a:rPr>
                        <a:t>Alessandro</a:t>
                      </a:r>
                      <a:r>
                        <a:rPr lang="en-US" sz="1100" b="0" i="0" baseline="0" dirty="0">
                          <a:solidFill>
                            <a:srgbClr val="505050"/>
                          </a:solidFill>
                          <a:latin typeface="+mn-lt"/>
                        </a:rPr>
                        <a:t> </a:t>
                      </a:r>
                      <a:r>
                        <a:rPr lang="en-US" sz="1100" b="0" i="0" baseline="0" dirty="0" err="1">
                          <a:solidFill>
                            <a:srgbClr val="505050"/>
                          </a:solidFill>
                          <a:latin typeface="+mn-lt"/>
                        </a:rPr>
                        <a:t>Segala</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100" b="0" i="0">
                          <a:solidFill>
                            <a:srgbClr val="505050"/>
                          </a:solidFill>
                          <a:latin typeface="+mn-lt"/>
                        </a:rPr>
                        <a:t>Business</a:t>
                      </a:r>
                      <a:r>
                        <a:rPr lang="en-US" sz="1100" b="0" i="0" baseline="0">
                          <a:solidFill>
                            <a:srgbClr val="505050"/>
                          </a:solidFill>
                          <a:latin typeface="+mn-lt"/>
                        </a:rPr>
                        <a:t> Owner</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71018318"/>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PJ Meyer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Business Owner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7481594"/>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Claudia Brodeur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Event</a:t>
                      </a:r>
                      <a:r>
                        <a:rPr lang="en-US" sz="1100" b="0" i="0" baseline="0">
                          <a:solidFill>
                            <a:srgbClr val="505050"/>
                          </a:solidFill>
                          <a:latin typeface="+mn-lt"/>
                        </a:rPr>
                        <a:t> Lead</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0105856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Bryan Hughes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026033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Chris Anderson</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426849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err="1">
                          <a:solidFill>
                            <a:srgbClr val="505050"/>
                          </a:solidFill>
                          <a:latin typeface="+mn-lt"/>
                        </a:rPr>
                        <a:t>Arunesh</a:t>
                      </a:r>
                      <a:r>
                        <a:rPr lang="en-US" sz="1100" b="0" i="0" dirty="0">
                          <a:solidFill>
                            <a:srgbClr val="505050"/>
                          </a:solidFill>
                          <a:latin typeface="+mn-lt"/>
                        </a:rPr>
                        <a:t> Chandra</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198565449"/>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Chris Dias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76926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Jeremy Foster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0887313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Matt Hernandez</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Booth Staff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584892107"/>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Anthony Chu</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dirty="0">
                          <a:solidFill>
                            <a:srgbClr val="505050"/>
                          </a:solidFill>
                          <a:latin typeface="Segoe UI"/>
                          <a:ea typeface="+mn-ea"/>
                          <a:cs typeface="+mn-cs"/>
                        </a:rPr>
                        <a:t>Booth Staff</a:t>
                      </a:r>
                      <a:r>
                        <a:rPr lang="en-US" sz="1100" b="0" i="0" dirty="0">
                          <a:solidFill>
                            <a:srgbClr val="505050"/>
                          </a:solidFill>
                          <a:latin typeface="+mn-lt"/>
                        </a:rPr>
                        <a:t> (Dev</a:t>
                      </a:r>
                      <a:r>
                        <a:rPr lang="en-US" sz="1100" b="0" i="0" baseline="0" dirty="0">
                          <a:solidFill>
                            <a:srgbClr val="505050"/>
                          </a:solidFill>
                          <a:latin typeface="+mn-lt"/>
                        </a:rPr>
                        <a:t> Advocate)</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dirty="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487448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Tom</a:t>
                      </a:r>
                      <a:r>
                        <a:rPr lang="en-US" sz="1100" b="0" i="0" baseline="0" dirty="0">
                          <a:solidFill>
                            <a:srgbClr val="505050"/>
                          </a:solidFill>
                          <a:latin typeface="+mn-lt"/>
                        </a:rPr>
                        <a:t> Archer (?)</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dirty="0">
                          <a:solidFill>
                            <a:srgbClr val="505050"/>
                          </a:solidFill>
                          <a:latin typeface="Segoe UI"/>
                          <a:ea typeface="+mn-ea"/>
                          <a:cs typeface="+mn-cs"/>
                        </a:rPr>
                        <a:t>Booth Staff</a:t>
                      </a:r>
                      <a:r>
                        <a:rPr lang="en-US" sz="1100" b="0" i="0" dirty="0">
                          <a:solidFill>
                            <a:srgbClr val="505050"/>
                          </a:solidFill>
                          <a:latin typeface="+mn-lt"/>
                        </a:rPr>
                        <a:t>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993519898"/>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Gaurav Seth</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Demo Lead </a:t>
                      </a:r>
                      <a:r>
                        <a:rPr lang="en-US" sz="1100" b="0" i="0">
                          <a:solidFill>
                            <a:srgbClr val="505050"/>
                          </a:solidFill>
                          <a:latin typeface="+mn-lt"/>
                        </a:rPr>
                        <a:t>(Engineering)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412334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Brian Clark</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Booth Staff </a:t>
                      </a:r>
                      <a:r>
                        <a:rPr lang="en-US" sz="1100" b="0" i="0">
                          <a:solidFill>
                            <a:srgbClr val="505050"/>
                          </a:solidFill>
                          <a:latin typeface="+mn-lt"/>
                        </a:rPr>
                        <a:t>(Dev</a:t>
                      </a:r>
                      <a:r>
                        <a:rPr lang="en-US" sz="1100" b="0" i="0" baseline="0">
                          <a:solidFill>
                            <a:srgbClr val="505050"/>
                          </a:solidFill>
                          <a:latin typeface="+mn-lt"/>
                        </a:rPr>
                        <a:t> Advocate)</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9882377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Tommy Lewis</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Booth Staff </a:t>
                      </a:r>
                      <a:r>
                        <a:rPr lang="en-US" sz="1100" b="0" i="0">
                          <a:solidFill>
                            <a:srgbClr val="505050"/>
                          </a:solidFill>
                          <a:latin typeface="+mn-lt"/>
                        </a:rPr>
                        <a:t>(</a:t>
                      </a:r>
                      <a:r>
                        <a:rPr lang="it-IT" sz="1100" b="0" i="0">
                          <a:solidFill>
                            <a:srgbClr val="505050"/>
                          </a:solidFill>
                          <a:latin typeface="+mn-lt"/>
                        </a:rPr>
                        <a:t>Advocate CA</a:t>
                      </a:r>
                      <a:r>
                        <a:rPr lang="en-US" sz="1100" b="0" i="0">
                          <a:solidFill>
                            <a:srgbClr val="505050"/>
                          </a:solidFill>
                          <a:latin typeface="+mn-lt"/>
                        </a:rPr>
                        <a:t>)</a:t>
                      </a:r>
                      <a:endParaRPr lang="it-IT"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it-IT" sz="1100" b="0" i="0">
                          <a:solidFill>
                            <a:schemeClr val="tx1"/>
                          </a:solidFill>
                          <a:latin typeface="+mn-lt"/>
                        </a:rPr>
                        <a:t>Yes</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62839554"/>
                  </a:ext>
                </a:extLst>
              </a:tr>
              <a:tr h="0">
                <a:tc>
                  <a:txBody>
                    <a:bodyPr/>
                    <a:lstStyle/>
                    <a:p>
                      <a:pPr>
                        <a:buNone/>
                      </a:pPr>
                      <a:r>
                        <a:rPr lang="it-IT" sz="1100" b="0" i="0">
                          <a:solidFill>
                            <a:schemeClr val="tx1"/>
                          </a:solidFill>
                          <a:latin typeface="+mn-lt"/>
                        </a:rPr>
                        <a:t>Yosef </a:t>
                      </a:r>
                      <a:r>
                        <a:rPr lang="it-IT" sz="1100" b="0" i="0" err="1">
                          <a:solidFill>
                            <a:schemeClr val="tx1"/>
                          </a:solidFill>
                          <a:latin typeface="+mn-lt"/>
                        </a:rPr>
                        <a:t>Durr</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Booth Staff</a:t>
                      </a:r>
                      <a:r>
                        <a:rPr lang="it-IT" sz="1100" b="0" i="0">
                          <a:solidFill>
                            <a:srgbClr val="505050"/>
                          </a:solidFill>
                          <a:latin typeface="+mn-lt"/>
                        </a:rPr>
                        <a:t>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0319479"/>
                  </a:ext>
                </a:extLst>
              </a:tr>
              <a:tr h="0">
                <a:tc>
                  <a:txBody>
                    <a:bodyPr/>
                    <a:lstStyle/>
                    <a:p>
                      <a:pPr>
                        <a:buNone/>
                      </a:pPr>
                      <a:r>
                        <a:rPr lang="it-IT" sz="1100" b="0" i="0" dirty="0">
                          <a:solidFill>
                            <a:schemeClr val="tx1"/>
                          </a:solidFill>
                          <a:latin typeface="+mn-lt"/>
                        </a:rPr>
                        <a:t>Nastassia Rashid</a:t>
                      </a:r>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it-IT" sz="1100" b="0" i="0" err="1">
                          <a:solidFill>
                            <a:srgbClr val="505050"/>
                          </a:solidFill>
                          <a:latin typeface="+mn-lt"/>
                        </a:rPr>
                        <a:t>Booth</a:t>
                      </a:r>
                      <a:r>
                        <a:rPr lang="it-IT" sz="1100" b="0" i="0">
                          <a:solidFill>
                            <a:srgbClr val="505050"/>
                          </a:solidFill>
                          <a:latin typeface="+mn-lt"/>
                        </a:rPr>
                        <a:t> Staff (</a:t>
                      </a:r>
                      <a:r>
                        <a:rPr lang="it-IT" sz="1100" b="0" i="0" err="1">
                          <a:solidFill>
                            <a:srgbClr val="505050"/>
                          </a:solidFill>
                          <a:latin typeface="+mn-lt"/>
                        </a:rPr>
                        <a:t>Advocate</a:t>
                      </a:r>
                      <a:r>
                        <a:rPr lang="it-IT" sz="1100" b="0" i="0">
                          <a:solidFill>
                            <a:srgbClr val="505050"/>
                          </a:solidFill>
                          <a:latin typeface="+mn-lt"/>
                        </a:rPr>
                        <a:t> CA)</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it-IT" sz="1100" b="0" i="0">
                          <a:solidFill>
                            <a:srgbClr val="505050"/>
                          </a:solidFill>
                          <a:latin typeface="+mn-lt"/>
                        </a:rPr>
                        <a:t>Yes</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2663791"/>
                  </a:ext>
                </a:extLst>
              </a:tr>
              <a:tr h="0">
                <a:tc>
                  <a:txBody>
                    <a:bodyPr/>
                    <a:lstStyle/>
                    <a:p>
                      <a:pPr marL="0" lvl="0" algn="l" defTabSz="914367" rtl="0" eaLnBrk="1" latinLnBrk="0" hangingPunct="1">
                        <a:buNone/>
                      </a:pPr>
                      <a:r>
                        <a:rPr lang="it-IT" sz="1100" b="0" i="0" kern="1200" noProof="0" dirty="0">
                          <a:solidFill>
                            <a:srgbClr val="505050"/>
                          </a:solidFill>
                          <a:latin typeface="+mn-lt"/>
                          <a:ea typeface="+mn-ea"/>
                          <a:cs typeface="+mn-cs"/>
                        </a:rPr>
                        <a:t>Maggie Pint</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r>
                        <a:rPr lang="en-US" sz="1100" b="0" i="0" dirty="0">
                          <a:solidFill>
                            <a:srgbClr val="505050"/>
                          </a:solidFill>
                          <a:latin typeface="+mn-lt"/>
                        </a:rPr>
                        <a:t>Speaker </a:t>
                      </a:r>
                      <a:r>
                        <a:rPr lang="it-IT" sz="1100" b="0" i="0" kern="1200" dirty="0">
                          <a:solidFill>
                            <a:srgbClr val="505050"/>
                          </a:solidFill>
                          <a:latin typeface="+mn-lt"/>
                          <a:ea typeface="+mn-ea"/>
                          <a:cs typeface="+mn-cs"/>
                        </a:rPr>
                        <a:t>(Engineering)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it-IT" sz="1100" b="0" i="0" kern="1200" noProof="0" dirty="0">
                          <a:solidFill>
                            <a:srgbClr val="505050"/>
                          </a:solidFill>
                          <a:latin typeface="+mn-lt"/>
                          <a:ea typeface="+mn-ea"/>
                          <a:cs typeface="+mn-cs"/>
                        </a:rPr>
                        <a:t>(Developer in Azure) just got added to the James Snell panel – she wanted to make sure marketing was informed. </a:t>
                      </a: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415424914"/>
                  </a:ext>
                </a:extLst>
              </a:tr>
            </a:tbl>
          </a:graphicData>
        </a:graphic>
      </p:graphicFrame>
      <p:graphicFrame>
        <p:nvGraphicFramePr>
          <p:cNvPr id="54" name="Table 53">
            <a:extLst>
              <a:ext uri="{FF2B5EF4-FFF2-40B4-BE49-F238E27FC236}">
                <a16:creationId xmlns:a16="http://schemas.microsoft.com/office/drawing/2014/main" id="{5211A70C-923D-409E-A8D1-4903D9147C61}"/>
              </a:ext>
            </a:extLst>
          </p:cNvPr>
          <p:cNvGraphicFramePr>
            <a:graphicFrameLocks noGrp="1"/>
          </p:cNvGraphicFramePr>
          <p:nvPr>
            <p:extLst>
              <p:ext uri="{D42A27DB-BD31-4B8C-83A1-F6EECF244321}">
                <p14:modId xmlns:p14="http://schemas.microsoft.com/office/powerpoint/2010/main" val="2554023567"/>
              </p:ext>
            </p:extLst>
          </p:nvPr>
        </p:nvGraphicFramePr>
        <p:xfrm>
          <a:off x="6262298" y="1507391"/>
          <a:ext cx="5801885" cy="5242308"/>
        </p:xfrm>
        <a:graphic>
          <a:graphicData uri="http://schemas.openxmlformats.org/drawingml/2006/table">
            <a:tbl>
              <a:tblPr firstRow="1" bandRow="1"/>
              <a:tblGrid>
                <a:gridCol w="1323250">
                  <a:extLst>
                    <a:ext uri="{9D8B030D-6E8A-4147-A177-3AD203B41FA5}">
                      <a16:colId xmlns:a16="http://schemas.microsoft.com/office/drawing/2014/main" val="1085951677"/>
                    </a:ext>
                  </a:extLst>
                </a:gridCol>
                <a:gridCol w="1222189">
                  <a:extLst>
                    <a:ext uri="{9D8B030D-6E8A-4147-A177-3AD203B41FA5}">
                      <a16:colId xmlns:a16="http://schemas.microsoft.com/office/drawing/2014/main" val="1957807389"/>
                    </a:ext>
                  </a:extLst>
                </a:gridCol>
                <a:gridCol w="578137">
                  <a:extLst>
                    <a:ext uri="{9D8B030D-6E8A-4147-A177-3AD203B41FA5}">
                      <a16:colId xmlns:a16="http://schemas.microsoft.com/office/drawing/2014/main" val="3985215983"/>
                    </a:ext>
                  </a:extLst>
                </a:gridCol>
                <a:gridCol w="2678309">
                  <a:extLst>
                    <a:ext uri="{9D8B030D-6E8A-4147-A177-3AD203B41FA5}">
                      <a16:colId xmlns:a16="http://schemas.microsoft.com/office/drawing/2014/main" val="1799636035"/>
                    </a:ext>
                  </a:extLst>
                </a:gridCol>
              </a:tblGrid>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Name</a:t>
                      </a:r>
                    </a:p>
                  </a:txBody>
                  <a:tcPr marL="91427" marR="91427" marT="45713" marB="45713">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Role</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Reg</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Notes</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362182615"/>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Rami, Farhat</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Attendee</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4950216"/>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Ian Hollier</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Attendee</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25892264"/>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Hitesh </a:t>
                      </a:r>
                      <a:r>
                        <a:rPr lang="en-US" sz="1100" b="0" i="0" kern="1200" dirty="0" err="1">
                          <a:solidFill>
                            <a:srgbClr val="505050"/>
                          </a:solidFill>
                          <a:latin typeface="+mn-lt"/>
                          <a:ea typeface="+mn-ea"/>
                          <a:cs typeface="+mn-cs"/>
                        </a:rPr>
                        <a:t>Kanwathirtha</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dirty="0">
                          <a:solidFill>
                            <a:srgbClr val="505050"/>
                          </a:solidFill>
                          <a:latin typeface="+mn-lt"/>
                        </a:rPr>
                        <a:t>Booth Staff </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50478710"/>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Mike Kaufman</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a:solidFill>
                            <a:srgbClr val="505050"/>
                          </a:solidFill>
                          <a:latin typeface="+mn-lt"/>
                        </a:rPr>
                        <a:t>Booth Staff </a:t>
                      </a:r>
                      <a:endParaRPr lang="it-IT"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35249264"/>
                  </a:ext>
                </a:extLst>
              </a:tr>
              <a:tr h="0">
                <a:tc>
                  <a:txBody>
                    <a:bodyPr/>
                    <a:lstStyle/>
                    <a:p>
                      <a:pPr marL="0" lvl="0" algn="l" defTabSz="914367" rtl="0" eaLnBrk="1" latinLnBrk="0" hangingPunct="1">
                        <a:buNone/>
                      </a:pPr>
                      <a:r>
                        <a:rPr lang="en-US" sz="1100" b="0" i="0" kern="1200" dirty="0" err="1">
                          <a:solidFill>
                            <a:srgbClr val="505050"/>
                          </a:solidFill>
                          <a:latin typeface="+mn-lt"/>
                          <a:ea typeface="+mn-ea"/>
                          <a:cs typeface="+mn-cs"/>
                        </a:rPr>
                        <a:t>Jef</a:t>
                      </a:r>
                      <a:r>
                        <a:rPr lang="en-US" sz="1100" b="0" i="0" kern="1200" dirty="0">
                          <a:solidFill>
                            <a:srgbClr val="505050"/>
                          </a:solidFill>
                          <a:latin typeface="+mn-lt"/>
                          <a:ea typeface="+mn-ea"/>
                          <a:cs typeface="+mn-cs"/>
                        </a:rPr>
                        <a:t> King</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a:solidFill>
                            <a:srgbClr val="505050"/>
                          </a:solidFill>
                          <a:latin typeface="+mn-lt"/>
                        </a:rPr>
                        <a:t>Booth Staff </a:t>
                      </a:r>
                      <a:endParaRPr lang="it-IT"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835756"/>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Eric Lai</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16363590"/>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Mark Marron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5472011"/>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Matthew Meyer</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439051"/>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Jeff Principe</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30719193"/>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Douglas Richardson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276618"/>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Osvaldo Rosado</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50935157"/>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Tejbir</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Sodhan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75056980"/>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Vishwam</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Wubramanyam</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23009433"/>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Kamil</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Szostak</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9950325"/>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George </a:t>
                      </a:r>
                      <a:r>
                        <a:rPr lang="en-US" sz="1100" b="0" i="0" kern="1200" err="1">
                          <a:solidFill>
                            <a:srgbClr val="505050"/>
                          </a:solidFill>
                          <a:latin typeface="+mn-lt"/>
                          <a:ea typeface="+mn-ea"/>
                          <a:cs typeface="+mn-cs"/>
                        </a:rPr>
                        <a:t>Trifonov</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2846468"/>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Kimberly </a:t>
                      </a:r>
                      <a:r>
                        <a:rPr lang="en-US" sz="1100" b="0" i="0" kern="1200" err="1">
                          <a:solidFill>
                            <a:srgbClr val="505050"/>
                          </a:solidFill>
                          <a:latin typeface="+mn-lt"/>
                          <a:ea typeface="+mn-ea"/>
                          <a:cs typeface="+mn-cs"/>
                        </a:rPr>
                        <a:t>Wolk</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6733238"/>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Robin Ginn</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Business Owner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472178058"/>
                  </a:ext>
                </a:extLst>
              </a:tr>
            </a:tbl>
          </a:graphicData>
        </a:graphic>
      </p:graphicFrame>
    </p:spTree>
    <p:extLst>
      <p:ext uri="{BB962C8B-B14F-4D97-AF65-F5344CB8AC3E}">
        <p14:creationId xmlns:p14="http://schemas.microsoft.com/office/powerpoint/2010/main" val="15677064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ct 63" hidden="1">
            <a:extLst>
              <a:ext uri="{FF2B5EF4-FFF2-40B4-BE49-F238E27FC236}">
                <a16:creationId xmlns:a16="http://schemas.microsoft.com/office/drawing/2014/main" id="{980AF2F4-8F93-475E-9706-8CC4FD90E7D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64" name="Object 63" hidden="1">
                        <a:extLst>
                          <a:ext uri="{FF2B5EF4-FFF2-40B4-BE49-F238E27FC236}">
                            <a16:creationId xmlns:a16="http://schemas.microsoft.com/office/drawing/2014/main" id="{980AF2F4-8F93-475E-9706-8CC4FD90E7D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2" name="Rectangle 71">
            <a:extLst>
              <a:ext uri="{FF2B5EF4-FFF2-40B4-BE49-F238E27FC236}">
                <a16:creationId xmlns:a16="http://schemas.microsoft.com/office/drawing/2014/main" id="{534E8EF4-97F1-4F61-BEFE-A6A87E18BC54}"/>
              </a:ext>
            </a:extLst>
          </p:cNvPr>
          <p:cNvSpPr/>
          <p:nvPr/>
        </p:nvSpPr>
        <p:spPr bwMode="auto">
          <a:xfrm>
            <a:off x="8441822" y="1993356"/>
            <a:ext cx="3300984" cy="45183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67">
              <a:spcBef>
                <a:spcPts val="600"/>
              </a:spcBef>
              <a:defRPr/>
            </a:pPr>
            <a:r>
              <a:rPr lang="en-US" sz="1600">
                <a:solidFill>
                  <a:srgbClr val="505050"/>
                </a:solidFill>
                <a:ea typeface="Calibri" panose="020F0502020204030204" pitchFamily="34" charset="0"/>
                <a:cs typeface="Times New Roman" panose="02020603050405020304" pitchFamily="18" charset="0"/>
              </a:rPr>
              <a:t>Are you ready?  Below is your checklist on how best to prepare:</a:t>
            </a:r>
            <a:endParaRPr lang="en-US" sz="1400">
              <a:solidFill>
                <a:srgbClr val="505050"/>
              </a:solidFill>
              <a:ea typeface="Calibri" panose="020F0502020204030204" pitchFamily="34" charset="0"/>
              <a:cs typeface="Times New Roman" panose="02020603050405020304" pitchFamily="18" charset="0"/>
            </a:endParaRP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Learn the demos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Understand our competition </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Understand our event goals and messages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Familiarize yourself with the audience profile</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Accept your S+’s for your booth assignments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Make sure you are registered for the event </a:t>
            </a:r>
          </a:p>
          <a:p>
            <a:pPr marL="342900" indent="-279400" defTabSz="914367">
              <a:spcBef>
                <a:spcPts val="300"/>
              </a:spcBef>
              <a:spcAft>
                <a:spcPts val="600"/>
              </a:spcAft>
              <a:buFont typeface="Wingdings" panose="05000000000000000000" pitchFamily="2" charset="2"/>
              <a:buChar char=""/>
              <a:defRPr/>
            </a:pPr>
            <a:r>
              <a:rPr lang="en-US" sz="1400" kern="0">
                <a:solidFill>
                  <a:srgbClr val="505050"/>
                </a:solidFill>
                <a:ea typeface="Times New Roman" panose="02020603050405020304" pitchFamily="18" charset="0"/>
              </a:rPr>
              <a:t>Please remember to scan badges!</a:t>
            </a:r>
            <a:endParaRPr lang="en-US" sz="1400">
              <a:solidFill>
                <a:srgbClr val="505050"/>
              </a:solidFill>
              <a:ea typeface="Times New Roman" panose="02020603050405020304" pitchFamily="18" charset="0"/>
            </a:endParaRPr>
          </a:p>
        </p:txBody>
      </p:sp>
      <p:grpSp>
        <p:nvGrpSpPr>
          <p:cNvPr id="17" name="Group 16">
            <a:extLst>
              <a:ext uri="{FF2B5EF4-FFF2-40B4-BE49-F238E27FC236}">
                <a16:creationId xmlns:a16="http://schemas.microsoft.com/office/drawing/2014/main" id="{99FB68F3-7CA2-40E3-809F-9A59E7492AE0}"/>
              </a:ext>
            </a:extLst>
          </p:cNvPr>
          <p:cNvGrpSpPr/>
          <p:nvPr/>
        </p:nvGrpSpPr>
        <p:grpSpPr>
          <a:xfrm>
            <a:off x="0" y="0"/>
            <a:ext cx="12192000" cy="1380067"/>
            <a:chOff x="152400" y="152399"/>
            <a:chExt cx="12192000" cy="1380067"/>
          </a:xfrm>
        </p:grpSpPr>
        <p:sp>
          <p:nvSpPr>
            <p:cNvPr id="18" name="Rectangle 17">
              <a:extLst>
                <a:ext uri="{FF2B5EF4-FFF2-40B4-BE49-F238E27FC236}">
                  <a16:creationId xmlns:a16="http://schemas.microsoft.com/office/drawing/2014/main" id="{B31C8811-C2E3-4106-8CC9-4FD4C5806CCA}"/>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4">
              <a:extLst>
                <a:ext uri="{FF2B5EF4-FFF2-40B4-BE49-F238E27FC236}">
                  <a16:creationId xmlns:a16="http://schemas.microsoft.com/office/drawing/2014/main" id="{AB586F49-25D4-4214-946D-663F0E248D87}"/>
                </a:ext>
              </a:extLst>
            </p:cNvPr>
            <p:cNvGrpSpPr>
              <a:grpSpLocks noChangeAspect="1"/>
            </p:cNvGrpSpPr>
            <p:nvPr/>
          </p:nvGrpSpPr>
          <p:grpSpPr bwMode="auto">
            <a:xfrm rot="21236390">
              <a:off x="8829136" y="587907"/>
              <a:ext cx="848133" cy="563234"/>
              <a:chOff x="-727" y="-1420"/>
              <a:chExt cx="1292" cy="858"/>
            </a:xfrm>
          </p:grpSpPr>
          <p:sp>
            <p:nvSpPr>
              <p:cNvPr id="47" name="Freeform 5">
                <a:extLst>
                  <a:ext uri="{FF2B5EF4-FFF2-40B4-BE49-F238E27FC236}">
                    <a16:creationId xmlns:a16="http://schemas.microsoft.com/office/drawing/2014/main" id="{1AD4FA82-236A-49FE-8B3C-2E214A6E9012}"/>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
                <a:extLst>
                  <a:ext uri="{FF2B5EF4-FFF2-40B4-BE49-F238E27FC236}">
                    <a16:creationId xmlns:a16="http://schemas.microsoft.com/office/drawing/2014/main" id="{5DDB304A-45B7-4340-B7BD-0CBCA33E79AE}"/>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7">
                <a:extLst>
                  <a:ext uri="{FF2B5EF4-FFF2-40B4-BE49-F238E27FC236}">
                    <a16:creationId xmlns:a16="http://schemas.microsoft.com/office/drawing/2014/main" id="{24CA8312-860C-4AA9-9A5E-CA641BC9EC2A}"/>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8">
                <a:extLst>
                  <a:ext uri="{FF2B5EF4-FFF2-40B4-BE49-F238E27FC236}">
                    <a16:creationId xmlns:a16="http://schemas.microsoft.com/office/drawing/2014/main" id="{EDA327B3-1631-4A0F-9A61-9A3722816FAD}"/>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9">
                <a:extLst>
                  <a:ext uri="{FF2B5EF4-FFF2-40B4-BE49-F238E27FC236}">
                    <a16:creationId xmlns:a16="http://schemas.microsoft.com/office/drawing/2014/main" id="{F82BE08A-E424-4E9C-B139-BAD332AEA4ED}"/>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0">
                <a:extLst>
                  <a:ext uri="{FF2B5EF4-FFF2-40B4-BE49-F238E27FC236}">
                    <a16:creationId xmlns:a16="http://schemas.microsoft.com/office/drawing/2014/main" id="{58A89C1F-AC45-4A3A-95F6-029A53286F8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1">
                <a:extLst>
                  <a:ext uri="{FF2B5EF4-FFF2-40B4-BE49-F238E27FC236}">
                    <a16:creationId xmlns:a16="http://schemas.microsoft.com/office/drawing/2014/main" id="{1494E7F8-0D54-4527-923E-0D65F7930CBA}"/>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2">
                <a:extLst>
                  <a:ext uri="{FF2B5EF4-FFF2-40B4-BE49-F238E27FC236}">
                    <a16:creationId xmlns:a16="http://schemas.microsoft.com/office/drawing/2014/main" id="{816EADD9-C495-4145-8B84-85C8941736D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3">
                <a:extLst>
                  <a:ext uri="{FF2B5EF4-FFF2-40B4-BE49-F238E27FC236}">
                    <a16:creationId xmlns:a16="http://schemas.microsoft.com/office/drawing/2014/main" id="{2C29033E-6CB8-4216-841F-37DE42ACDD79}"/>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4">
                <a:extLst>
                  <a:ext uri="{FF2B5EF4-FFF2-40B4-BE49-F238E27FC236}">
                    <a16:creationId xmlns:a16="http://schemas.microsoft.com/office/drawing/2014/main" id="{E66394EC-32AC-4B8E-BABF-5EDCA81B13E9}"/>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5">
                <a:extLst>
                  <a:ext uri="{FF2B5EF4-FFF2-40B4-BE49-F238E27FC236}">
                    <a16:creationId xmlns:a16="http://schemas.microsoft.com/office/drawing/2014/main" id="{7DA2D1AF-6320-4B9F-80D0-E0BF4AC51680}"/>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6">
                <a:extLst>
                  <a:ext uri="{FF2B5EF4-FFF2-40B4-BE49-F238E27FC236}">
                    <a16:creationId xmlns:a16="http://schemas.microsoft.com/office/drawing/2014/main" id="{1667CD6B-C329-4E29-A34B-588BF7D4770A}"/>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7">
                <a:extLst>
                  <a:ext uri="{FF2B5EF4-FFF2-40B4-BE49-F238E27FC236}">
                    <a16:creationId xmlns:a16="http://schemas.microsoft.com/office/drawing/2014/main" id="{AE902A87-F1F1-473F-9E68-FBCC17BC045F}"/>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8">
                <a:extLst>
                  <a:ext uri="{FF2B5EF4-FFF2-40B4-BE49-F238E27FC236}">
                    <a16:creationId xmlns:a16="http://schemas.microsoft.com/office/drawing/2014/main" id="{07332E87-060B-419D-8BAB-25A01359D6EB}"/>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9">
                <a:extLst>
                  <a:ext uri="{FF2B5EF4-FFF2-40B4-BE49-F238E27FC236}">
                    <a16:creationId xmlns:a16="http://schemas.microsoft.com/office/drawing/2014/main" id="{08BD984F-1668-4031-BA30-75AC8428152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20">
                <a:extLst>
                  <a:ext uri="{FF2B5EF4-FFF2-40B4-BE49-F238E27FC236}">
                    <a16:creationId xmlns:a16="http://schemas.microsoft.com/office/drawing/2014/main" id="{913BDF8A-DD14-473A-9563-6485950BF71D}"/>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21">
                <a:extLst>
                  <a:ext uri="{FF2B5EF4-FFF2-40B4-BE49-F238E27FC236}">
                    <a16:creationId xmlns:a16="http://schemas.microsoft.com/office/drawing/2014/main" id="{FDB79C78-A3DE-470B-8E9C-59D5F4B3688A}"/>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19">
              <a:extLst>
                <a:ext uri="{FF2B5EF4-FFF2-40B4-BE49-F238E27FC236}">
                  <a16:creationId xmlns:a16="http://schemas.microsoft.com/office/drawing/2014/main" id="{43054C96-7143-4141-9B88-4B51E5170E9F}"/>
                </a:ext>
              </a:extLst>
            </p:cNvPr>
            <p:cNvGrpSpPr>
              <a:grpSpLocks noChangeAspect="1"/>
            </p:cNvGrpSpPr>
            <p:nvPr/>
          </p:nvGrpSpPr>
          <p:grpSpPr bwMode="auto">
            <a:xfrm rot="20566751" flipH="1">
              <a:off x="11259953" y="275359"/>
              <a:ext cx="731614" cy="1134146"/>
              <a:chOff x="-1813" y="606"/>
              <a:chExt cx="1265" cy="1961"/>
            </a:xfrm>
          </p:grpSpPr>
          <p:sp>
            <p:nvSpPr>
              <p:cNvPr id="38" name="Freeform 25">
                <a:extLst>
                  <a:ext uri="{FF2B5EF4-FFF2-40B4-BE49-F238E27FC236}">
                    <a16:creationId xmlns:a16="http://schemas.microsoft.com/office/drawing/2014/main" id="{51F73E78-18A1-495F-9FDF-A860C46A049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26">
                <a:extLst>
                  <a:ext uri="{FF2B5EF4-FFF2-40B4-BE49-F238E27FC236}">
                    <a16:creationId xmlns:a16="http://schemas.microsoft.com/office/drawing/2014/main" id="{174156C9-4111-41D9-B9CF-EE11312B4397}"/>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27">
                <a:extLst>
                  <a:ext uri="{FF2B5EF4-FFF2-40B4-BE49-F238E27FC236}">
                    <a16:creationId xmlns:a16="http://schemas.microsoft.com/office/drawing/2014/main" id="{DA48736B-0E8C-4A2D-9F61-0DB732900223}"/>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28">
                <a:extLst>
                  <a:ext uri="{FF2B5EF4-FFF2-40B4-BE49-F238E27FC236}">
                    <a16:creationId xmlns:a16="http://schemas.microsoft.com/office/drawing/2014/main" id="{B2D5E807-CDE8-4CE4-885C-EB742BDB25D3}"/>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Line 29">
                <a:extLst>
                  <a:ext uri="{FF2B5EF4-FFF2-40B4-BE49-F238E27FC236}">
                    <a16:creationId xmlns:a16="http://schemas.microsoft.com/office/drawing/2014/main" id="{87D9DE48-9CD1-4905-B389-EAB502AD9EA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30">
                <a:extLst>
                  <a:ext uri="{FF2B5EF4-FFF2-40B4-BE49-F238E27FC236}">
                    <a16:creationId xmlns:a16="http://schemas.microsoft.com/office/drawing/2014/main" id="{721A7C0B-A653-4CA8-8FFD-40A463E2A1B2}"/>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43">
                <a:extLst>
                  <a:ext uri="{FF2B5EF4-FFF2-40B4-BE49-F238E27FC236}">
                    <a16:creationId xmlns:a16="http://schemas.microsoft.com/office/drawing/2014/main" id="{3E6915B5-1EE1-4855-B09F-C8DE7E4CAFAC}"/>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32">
                <a:extLst>
                  <a:ext uri="{FF2B5EF4-FFF2-40B4-BE49-F238E27FC236}">
                    <a16:creationId xmlns:a16="http://schemas.microsoft.com/office/drawing/2014/main" id="{5840FD93-4C25-4122-84B6-1AFB087D773E}"/>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33">
                <a:extLst>
                  <a:ext uri="{FF2B5EF4-FFF2-40B4-BE49-F238E27FC236}">
                    <a16:creationId xmlns:a16="http://schemas.microsoft.com/office/drawing/2014/main" id="{3B356CE4-428D-4754-AF66-985D5C01D059}"/>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1502CD53-E4A0-4394-9A7E-381DB102B35E}"/>
                </a:ext>
              </a:extLst>
            </p:cNvPr>
            <p:cNvGrpSpPr>
              <a:grpSpLocks noChangeAspect="1"/>
            </p:cNvGrpSpPr>
            <p:nvPr/>
          </p:nvGrpSpPr>
          <p:grpSpPr bwMode="auto">
            <a:xfrm rot="764832">
              <a:off x="10180995" y="275359"/>
              <a:ext cx="628384" cy="658307"/>
              <a:chOff x="-1831" y="-565"/>
              <a:chExt cx="777" cy="814"/>
            </a:xfrm>
          </p:grpSpPr>
          <p:sp>
            <p:nvSpPr>
              <p:cNvPr id="26" name="Freeform 37">
                <a:extLst>
                  <a:ext uri="{FF2B5EF4-FFF2-40B4-BE49-F238E27FC236}">
                    <a16:creationId xmlns:a16="http://schemas.microsoft.com/office/drawing/2014/main" id="{911F39AA-5E4D-43A8-A7EA-FFB38F44461C}"/>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4BFE5FF0-946A-4128-94DF-8B408CFF2D1C}"/>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4483A073-9E45-48F1-A3A6-20B88F0AD450}"/>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3078254B-067A-47B7-9BC9-0FBE949D2DF2}"/>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41">
                <a:extLst>
                  <a:ext uri="{FF2B5EF4-FFF2-40B4-BE49-F238E27FC236}">
                    <a16:creationId xmlns:a16="http://schemas.microsoft.com/office/drawing/2014/main" id="{2829DBE5-CBA1-4912-8AF2-E17F31862540}"/>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2">
                <a:extLst>
                  <a:ext uri="{FF2B5EF4-FFF2-40B4-BE49-F238E27FC236}">
                    <a16:creationId xmlns:a16="http://schemas.microsoft.com/office/drawing/2014/main" id="{AEE4800B-EAFE-4BA4-9232-3B267D4970FF}"/>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3">
                <a:extLst>
                  <a:ext uri="{FF2B5EF4-FFF2-40B4-BE49-F238E27FC236}">
                    <a16:creationId xmlns:a16="http://schemas.microsoft.com/office/drawing/2014/main" id="{74E4FF3C-187F-47CB-A6F1-AB76E8766FF2}"/>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4">
                <a:extLst>
                  <a:ext uri="{FF2B5EF4-FFF2-40B4-BE49-F238E27FC236}">
                    <a16:creationId xmlns:a16="http://schemas.microsoft.com/office/drawing/2014/main" id="{7A546409-8D4E-419B-9645-1A5C39FBBECF}"/>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45">
                <a:extLst>
                  <a:ext uri="{FF2B5EF4-FFF2-40B4-BE49-F238E27FC236}">
                    <a16:creationId xmlns:a16="http://schemas.microsoft.com/office/drawing/2014/main" id="{30ED81B1-A81E-443C-8EAA-53B443A4FCDE}"/>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6">
                <a:extLst>
                  <a:ext uri="{FF2B5EF4-FFF2-40B4-BE49-F238E27FC236}">
                    <a16:creationId xmlns:a16="http://schemas.microsoft.com/office/drawing/2014/main" id="{FA341FAA-762F-4987-8D8F-02D5F7BC1B34}"/>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7">
                <a:extLst>
                  <a:ext uri="{FF2B5EF4-FFF2-40B4-BE49-F238E27FC236}">
                    <a16:creationId xmlns:a16="http://schemas.microsoft.com/office/drawing/2014/main" id="{A3DCAD5B-443F-40D5-8F46-C1AD2F13989F}"/>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48">
                <a:extLst>
                  <a:ext uri="{FF2B5EF4-FFF2-40B4-BE49-F238E27FC236}">
                    <a16:creationId xmlns:a16="http://schemas.microsoft.com/office/drawing/2014/main" id="{E4939923-4953-461D-9F0C-07F43E7EC750}"/>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6591224F-6921-46D3-BFCC-C83FBE5CC0B6}"/>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54BF6012-981D-4A21-8C40-05DE184F68FE}"/>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AE4B343D-EEAE-47DF-80FB-8526BFA83694}"/>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075CBAC0-A332-4870-A54A-BC7751F9A41A}"/>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a:extLst>
              <a:ext uri="{FF2B5EF4-FFF2-40B4-BE49-F238E27FC236}">
                <a16:creationId xmlns:a16="http://schemas.microsoft.com/office/drawing/2014/main" id="{F9AE4C45-CE89-4C12-9772-D70403017E21}"/>
              </a:ext>
            </a:extLst>
          </p:cNvPr>
          <p:cNvSpPr>
            <a:spLocks noGrp="1"/>
          </p:cNvSpPr>
          <p:nvPr>
            <p:ph type="title"/>
          </p:nvPr>
        </p:nvSpPr>
        <p:spPr/>
        <p:txBody>
          <a:bodyPr/>
          <a:lstStyle/>
          <a:p>
            <a:r>
              <a:rPr lang="en-US">
                <a:solidFill>
                  <a:srgbClr val="103665"/>
                </a:solidFill>
              </a:rPr>
              <a:t>Staff Readiness &amp; Logistics</a:t>
            </a:r>
          </a:p>
        </p:txBody>
      </p:sp>
      <p:sp>
        <p:nvSpPr>
          <p:cNvPr id="68" name="Rectangle 67">
            <a:extLst>
              <a:ext uri="{FF2B5EF4-FFF2-40B4-BE49-F238E27FC236}">
                <a16:creationId xmlns:a16="http://schemas.microsoft.com/office/drawing/2014/main" id="{2FFEFE1E-CBD0-4CC6-A5BC-996D2E1440EB}"/>
              </a:ext>
            </a:extLst>
          </p:cNvPr>
          <p:cNvSpPr/>
          <p:nvPr/>
        </p:nvSpPr>
        <p:spPr bwMode="auto">
          <a:xfrm>
            <a:off x="457200" y="2006278"/>
            <a:ext cx="7835900" cy="310674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Educate the press but don’t generate any news yourself.  </a:t>
            </a:r>
            <a:r>
              <a:rPr lang="en-US" sz="1400">
                <a:solidFill>
                  <a:srgbClr val="505050"/>
                </a:solidFill>
                <a:ea typeface="Segoe UI" pitchFamily="34" charset="0"/>
                <a:cs typeface="Segoe UI Semibold" panose="020B0702040204020203" pitchFamily="34" charset="0"/>
              </a:rPr>
              <a:t>Some of you at the event will be in a position where you will talk with the press.  If you spend time with them please remember that if they ask any questions that you’re not an expert in you should not try to answer them—refer them to a member of the PR team.  </a:t>
            </a:r>
            <a:r>
              <a:rPr lang="en-US" sz="1400" i="1">
                <a:solidFill>
                  <a:srgbClr val="505050"/>
                </a:solidFill>
                <a:ea typeface="Segoe UI" pitchFamily="34" charset="0"/>
                <a:cs typeface="Segoe UI Semibold" panose="020B0702040204020203" pitchFamily="34" charset="0"/>
              </a:rPr>
              <a:t>Remember, anything you say can be quoted</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Help out if anyone needs help.  </a:t>
            </a:r>
            <a:r>
              <a:rPr lang="en-US" sz="1400">
                <a:solidFill>
                  <a:srgbClr val="505050"/>
                </a:solidFill>
                <a:ea typeface="Segoe UI" pitchFamily="34" charset="0"/>
                <a:cs typeface="Segoe UI Semibold" panose="020B0702040204020203" pitchFamily="34" charset="0"/>
              </a:rPr>
              <a:t>We’re all in this together and there is lots of work to be done. Much of it is going to be outside what you would normally expect to be your scope of expertise or job description.  If you have spare time, please volunteer or ask if people</a:t>
            </a:r>
            <a:br>
              <a:rPr lang="en-US" sz="1400">
                <a:solidFill>
                  <a:srgbClr val="505050"/>
                </a:solidFill>
                <a:ea typeface="Segoe UI" pitchFamily="34" charset="0"/>
                <a:cs typeface="Segoe UI Semibold" panose="020B0702040204020203" pitchFamily="34" charset="0"/>
              </a:rPr>
            </a:br>
            <a:r>
              <a:rPr lang="en-US" sz="1400">
                <a:solidFill>
                  <a:srgbClr val="505050"/>
                </a:solidFill>
                <a:ea typeface="Segoe UI" pitchFamily="34" charset="0"/>
                <a:cs typeface="Segoe UI Semibold" panose="020B0702040204020203" pitchFamily="34" charset="0"/>
              </a:rPr>
              <a:t>need help</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Come Prepared.  </a:t>
            </a:r>
            <a:r>
              <a:rPr lang="en-US" sz="1400">
                <a:solidFill>
                  <a:srgbClr val="505050"/>
                </a:solidFill>
                <a:ea typeface="Segoe UI" pitchFamily="34" charset="0"/>
                <a:cs typeface="Segoe UI Semibold" panose="020B0702040204020203" pitchFamily="34" charset="0"/>
              </a:rPr>
              <a:t>Know your </a:t>
            </a:r>
            <a:r>
              <a:rPr lang="en-US" sz="1400" b="1">
                <a:solidFill>
                  <a:srgbClr val="505050"/>
                </a:solidFill>
                <a:ea typeface="Segoe UI" pitchFamily="34" charset="0"/>
                <a:cs typeface="Segoe UI Semibold" panose="020B0702040204020203" pitchFamily="34" charset="0"/>
              </a:rPr>
              <a:t>staff assignment</a:t>
            </a:r>
            <a:r>
              <a:rPr lang="en-US" sz="1400">
                <a:solidFill>
                  <a:srgbClr val="505050"/>
                </a:solidFill>
                <a:ea typeface="Segoe UI" pitchFamily="34" charset="0"/>
                <a:cs typeface="Segoe UI Semibold" panose="020B0702040204020203" pitchFamily="34" charset="0"/>
              </a:rPr>
              <a:t>, know the </a:t>
            </a:r>
            <a:r>
              <a:rPr lang="en-US" sz="1400" b="1">
                <a:solidFill>
                  <a:srgbClr val="505050"/>
                </a:solidFill>
                <a:ea typeface="Segoe UI" pitchFamily="34" charset="0"/>
                <a:cs typeface="Segoe UI Semibold" panose="020B0702040204020203" pitchFamily="34" charset="0"/>
              </a:rPr>
              <a:t>demos</a:t>
            </a:r>
            <a:r>
              <a:rPr lang="en-US" sz="1400">
                <a:solidFill>
                  <a:srgbClr val="505050"/>
                </a:solidFill>
                <a:ea typeface="Segoe UI" pitchFamily="34" charset="0"/>
                <a:cs typeface="Segoe UI Semibold" panose="020B0702040204020203" pitchFamily="34" charset="0"/>
              </a:rPr>
              <a:t>, know our </a:t>
            </a:r>
            <a:r>
              <a:rPr lang="en-US" sz="1400" b="1">
                <a:solidFill>
                  <a:srgbClr val="505050"/>
                </a:solidFill>
                <a:ea typeface="Segoe UI" pitchFamily="34" charset="0"/>
                <a:cs typeface="Segoe UI Semibold" panose="020B0702040204020203" pitchFamily="34" charset="0"/>
              </a:rPr>
              <a:t>key messages</a:t>
            </a:r>
            <a:r>
              <a:rPr lang="en-US" sz="1400">
                <a:solidFill>
                  <a:srgbClr val="505050"/>
                </a:solidFill>
                <a:ea typeface="Segoe UI" pitchFamily="34" charset="0"/>
                <a:cs typeface="Segoe UI Semibold" panose="020B0702040204020203" pitchFamily="34" charset="0"/>
              </a:rPr>
              <a:t>.  Keep our objectives and success metrics in mind.  Your actions should bring us closer to meeting them</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Have fun.  </a:t>
            </a:r>
            <a:r>
              <a:rPr lang="en-US" sz="1400">
                <a:solidFill>
                  <a:srgbClr val="505050"/>
                </a:solidFill>
                <a:ea typeface="Segoe UI" pitchFamily="34" charset="0"/>
                <a:cs typeface="Segoe UI Semibold" panose="020B0702040204020203" pitchFamily="34" charset="0"/>
              </a:rPr>
              <a:t>We are an unexpected presence at this event, so we are earning respect. Be proud to be part of it, and enjoy the challenging conversations that are sure to come</a:t>
            </a:r>
          </a:p>
        </p:txBody>
      </p:sp>
      <p:sp>
        <p:nvSpPr>
          <p:cNvPr id="4" name="Rectangle 3">
            <a:extLst>
              <a:ext uri="{FF2B5EF4-FFF2-40B4-BE49-F238E27FC236}">
                <a16:creationId xmlns:a16="http://schemas.microsoft.com/office/drawing/2014/main" id="{4D642456-D7C3-4C51-9858-5048724C03B5}"/>
              </a:ext>
            </a:extLst>
          </p:cNvPr>
          <p:cNvSpPr/>
          <p:nvPr/>
        </p:nvSpPr>
        <p:spPr bwMode="auto">
          <a:xfrm>
            <a:off x="457200" y="1585655"/>
            <a:ext cx="7835900" cy="420624"/>
          </a:xfrm>
          <a:prstGeom prst="rect">
            <a:avLst/>
          </a:prstGeom>
          <a:solidFill>
            <a:schemeClr val="tx2"/>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600">
                <a:solidFill>
                  <a:srgbClr val="FFFFFF"/>
                </a:solidFill>
                <a:latin typeface="Segoe UI Semibold" panose="020B0702040204020203" pitchFamily="34" charset="0"/>
                <a:ea typeface="Segoe UI" pitchFamily="34" charset="0"/>
                <a:cs typeface="Segoe UI Semibold" panose="020B0702040204020203" pitchFamily="34" charset="0"/>
              </a:rPr>
              <a:t>THINGS TO REMEMBER</a:t>
            </a:r>
          </a:p>
        </p:txBody>
      </p:sp>
      <p:sp>
        <p:nvSpPr>
          <p:cNvPr id="69" name="Rectangle 68">
            <a:extLst>
              <a:ext uri="{FF2B5EF4-FFF2-40B4-BE49-F238E27FC236}">
                <a16:creationId xmlns:a16="http://schemas.microsoft.com/office/drawing/2014/main" id="{FB3D50EE-E3A8-4556-BCEC-D3B9DA5EC197}"/>
              </a:ext>
            </a:extLst>
          </p:cNvPr>
          <p:cNvSpPr/>
          <p:nvPr/>
        </p:nvSpPr>
        <p:spPr bwMode="auto">
          <a:xfrm>
            <a:off x="5827776" y="5516880"/>
            <a:ext cx="2465324"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pPr>
            <a:endParaRPr lang="en-US" sz="1200" err="1">
              <a:solidFill>
                <a:srgbClr val="505050"/>
              </a:solidFill>
              <a:cs typeface="Segoe UI" pitchFamily="34" charset="0"/>
            </a:endParaRPr>
          </a:p>
        </p:txBody>
      </p:sp>
      <p:sp>
        <p:nvSpPr>
          <p:cNvPr id="70" name="Rectangle 69">
            <a:extLst>
              <a:ext uri="{FF2B5EF4-FFF2-40B4-BE49-F238E27FC236}">
                <a16:creationId xmlns:a16="http://schemas.microsoft.com/office/drawing/2014/main" id="{032EC490-CDFF-4C01-A3FF-BBD00FC50E84}"/>
              </a:ext>
            </a:extLst>
          </p:cNvPr>
          <p:cNvSpPr/>
          <p:nvPr/>
        </p:nvSpPr>
        <p:spPr bwMode="auto">
          <a:xfrm>
            <a:off x="457199" y="5516880"/>
            <a:ext cx="2465323"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defRPr/>
            </a:pPr>
            <a:r>
              <a:rPr lang="en-US" sz="1200" dirty="0">
                <a:solidFill>
                  <a:srgbClr val="505050"/>
                </a:solidFill>
                <a:ea typeface="Segoe UI" pitchFamily="34" charset="0"/>
                <a:cs typeface="Segoe UI" pitchFamily="34" charset="0"/>
              </a:rPr>
              <a:t>T-shirts provided</a:t>
            </a:r>
          </a:p>
          <a:p>
            <a:pPr marL="171450" indent="-171450" defTabSz="914102" fontAlgn="base">
              <a:spcBef>
                <a:spcPts val="600"/>
              </a:spcBef>
              <a:spcAft>
                <a:spcPct val="0"/>
              </a:spcAft>
              <a:buFont typeface="Arial" panose="020B0604020202020204" pitchFamily="34" charset="0"/>
              <a:buChar char="•"/>
              <a:defRPr/>
            </a:pPr>
            <a:r>
              <a:rPr lang="en-US" sz="1200" dirty="0">
                <a:solidFill>
                  <a:srgbClr val="505050"/>
                </a:solidFill>
                <a:ea typeface="Segoe UI" pitchFamily="34" charset="0"/>
                <a:cs typeface="Segoe UI" pitchFamily="34" charset="0"/>
              </a:rPr>
              <a:t>Comfortable but professional shoes </a:t>
            </a:r>
          </a:p>
        </p:txBody>
      </p:sp>
      <p:sp>
        <p:nvSpPr>
          <p:cNvPr id="71" name="Rectangle 70">
            <a:extLst>
              <a:ext uri="{FF2B5EF4-FFF2-40B4-BE49-F238E27FC236}">
                <a16:creationId xmlns:a16="http://schemas.microsoft.com/office/drawing/2014/main" id="{B5414779-4900-4166-A50C-E43F83C61965}"/>
              </a:ext>
            </a:extLst>
          </p:cNvPr>
          <p:cNvSpPr/>
          <p:nvPr/>
        </p:nvSpPr>
        <p:spPr bwMode="auto">
          <a:xfrm>
            <a:off x="3009898" y="5516880"/>
            <a:ext cx="2730502"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pPr>
            <a:endParaRPr lang="en-US" sz="1200" err="1">
              <a:solidFill>
                <a:srgbClr val="505050"/>
              </a:solidFill>
              <a:cs typeface="Segoe UI" pitchFamily="34" charset="0"/>
            </a:endParaRPr>
          </a:p>
        </p:txBody>
      </p:sp>
      <p:sp>
        <p:nvSpPr>
          <p:cNvPr id="12" name="Rectangle 11">
            <a:extLst>
              <a:ext uri="{FF2B5EF4-FFF2-40B4-BE49-F238E27FC236}">
                <a16:creationId xmlns:a16="http://schemas.microsoft.com/office/drawing/2014/main" id="{6BBA800E-B552-4B19-8044-E8300A7870A7}"/>
              </a:ext>
            </a:extLst>
          </p:cNvPr>
          <p:cNvSpPr/>
          <p:nvPr/>
        </p:nvSpPr>
        <p:spPr bwMode="auto">
          <a:xfrm>
            <a:off x="5827776" y="5212081"/>
            <a:ext cx="2465324"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FORECAST</a:t>
            </a:r>
            <a:endParaRPr lang="en-US" sz="14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B91853E8-7F4E-4192-BBD4-34C6CBEF386D}"/>
              </a:ext>
            </a:extLst>
          </p:cNvPr>
          <p:cNvSpPr/>
          <p:nvPr/>
        </p:nvSpPr>
        <p:spPr bwMode="auto">
          <a:xfrm>
            <a:off x="457199" y="5212081"/>
            <a:ext cx="2465323"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ATTIRE</a:t>
            </a:r>
            <a:endParaRPr lang="en-US" sz="14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21AB020F-76E2-43FA-8F65-146E1D5CE94B}"/>
              </a:ext>
            </a:extLst>
          </p:cNvPr>
          <p:cNvSpPr/>
          <p:nvPr/>
        </p:nvSpPr>
        <p:spPr bwMode="auto">
          <a:xfrm>
            <a:off x="3009898" y="5212081"/>
            <a:ext cx="2730502"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MANDATORY STAFF MEETING</a:t>
            </a:r>
          </a:p>
        </p:txBody>
      </p:sp>
      <p:sp>
        <p:nvSpPr>
          <p:cNvPr id="73" name="Rectangle 72">
            <a:extLst>
              <a:ext uri="{FF2B5EF4-FFF2-40B4-BE49-F238E27FC236}">
                <a16:creationId xmlns:a16="http://schemas.microsoft.com/office/drawing/2014/main" id="{4D75AB20-BA29-4738-A81B-1494F32BA36C}"/>
              </a:ext>
            </a:extLst>
          </p:cNvPr>
          <p:cNvSpPr/>
          <p:nvPr/>
        </p:nvSpPr>
        <p:spPr>
          <a:xfrm>
            <a:off x="8441822" y="1585655"/>
            <a:ext cx="3300984" cy="420624"/>
          </a:xfrm>
          <a:prstGeom prst="rect">
            <a:avLst/>
          </a:prstGeom>
          <a:solidFill>
            <a:schemeClr val="tx2"/>
          </a:solidFill>
          <a:ln w="6350">
            <a:solidFill>
              <a:schemeClr val="tx2"/>
            </a:solidFill>
          </a:ln>
        </p:spPr>
        <p:txBody>
          <a:bodyPr wrap="square" lIns="91440" tIns="45720" rIns="9144" bIns="45720" anchor="ctr">
            <a:noAutofit/>
          </a:bodyPr>
          <a:lstStyle/>
          <a:p>
            <a:pPr algn="ctr" defTabSz="914102" fontAlgn="base">
              <a:spcBef>
                <a:spcPct val="0"/>
              </a:spcBef>
              <a:spcAft>
                <a:spcPct val="0"/>
              </a:spcAft>
              <a:defRPr/>
            </a:pPr>
            <a:r>
              <a:rPr lang="en-US" sz="1600">
                <a:solidFill>
                  <a:srgbClr val="FFFFFF"/>
                </a:solidFill>
                <a:latin typeface="Segoe UI Semibold" panose="020B0702040204020203" pitchFamily="34" charset="0"/>
                <a:ea typeface="Segoe UI" pitchFamily="34" charset="0"/>
                <a:cs typeface="Segoe UI Semibold" panose="020B0702040204020203" pitchFamily="34" charset="0"/>
              </a:rPr>
              <a:t>STAFF CHECKLIST</a:t>
            </a:r>
          </a:p>
        </p:txBody>
      </p:sp>
    </p:spTree>
    <p:extLst>
      <p:ext uri="{BB962C8B-B14F-4D97-AF65-F5344CB8AC3E}">
        <p14:creationId xmlns:p14="http://schemas.microsoft.com/office/powerpoint/2010/main" val="9297275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4BF284-1D12-401E-9501-7DA4C7915B6C}"/>
              </a:ext>
            </a:extLst>
          </p:cNvPr>
          <p:cNvPicPr>
            <a:picLocks noChangeAspect="1"/>
          </p:cNvPicPr>
          <p:nvPr/>
        </p:nvPicPr>
        <p:blipFill rotWithShape="1">
          <a:blip r:embed="rId3"/>
          <a:srcRect t="46058" r="9408" b="9867"/>
          <a:stretch/>
        </p:blipFill>
        <p:spPr>
          <a:xfrm>
            <a:off x="0" y="0"/>
            <a:ext cx="12192000" cy="3954463"/>
          </a:xfrm>
          <a:prstGeom prst="rect">
            <a:avLst/>
          </a:prstGeom>
        </p:spPr>
      </p:pic>
      <p:sp>
        <p:nvSpPr>
          <p:cNvPr id="4" name="Rectangle 3"/>
          <p:cNvSpPr/>
          <p:nvPr/>
        </p:nvSpPr>
        <p:spPr bwMode="auto">
          <a:xfrm>
            <a:off x="457200" y="2433849"/>
            <a:ext cx="11277600" cy="3698876"/>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92A14E8-D0AA-45D0-A529-406B0BE21238}"/>
              </a:ext>
            </a:extLst>
          </p:cNvPr>
          <p:cNvSpPr/>
          <p:nvPr/>
        </p:nvSpPr>
        <p:spPr bwMode="auto">
          <a:xfrm>
            <a:off x="573906" y="2539831"/>
            <a:ext cx="11044188" cy="348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692541" y="4129955"/>
            <a:ext cx="10806917" cy="1896788"/>
          </a:xfrm>
          <a:prstGeom prst="rect">
            <a:avLst/>
          </a:prstGeom>
          <a:noFill/>
        </p:spPr>
        <p:txBody>
          <a:bodyPr vert="horz" wrap="none" lIns="182880" tIns="45720" rIns="91440" bIns="45720" rtlCol="0" anchor="t" anchorCtr="0">
            <a:noAutofit/>
          </a:bodyPr>
          <a:lstStyle>
            <a:lvl1pPr defTabSz="914367">
              <a:lnSpc>
                <a:spcPct val="90000"/>
              </a:lnSpc>
              <a:spcBef>
                <a:spcPct val="0"/>
              </a:spcBef>
              <a:buNone/>
              <a:defRPr lang="en-US" sz="7200" b="0" cap="none" spc="-98" baseline="0">
                <a:ln w="3175">
                  <a:noFill/>
                </a:ln>
                <a:effectLst/>
                <a:latin typeface="+mj-lt"/>
                <a:cs typeface="Segoe UI" pitchFamily="34" charset="0"/>
              </a:defRPr>
            </a:lvl1pPr>
          </a:lstStyle>
          <a:p>
            <a:pPr algn="ctr">
              <a:lnSpc>
                <a:spcPct val="100000"/>
              </a:lnSpc>
              <a:spcAft>
                <a:spcPts val="800"/>
              </a:spcAft>
            </a:pPr>
            <a:r>
              <a:rPr lang="en-US" sz="3200" spc="0" dirty="0">
                <a:solidFill>
                  <a:srgbClr val="103665"/>
                </a:solidFill>
              </a:rPr>
              <a:t>Alessandro </a:t>
            </a:r>
            <a:r>
              <a:rPr lang="en-US" sz="3200" spc="0" dirty="0" err="1">
                <a:solidFill>
                  <a:srgbClr val="103665"/>
                </a:solidFill>
              </a:rPr>
              <a:t>Segala</a:t>
            </a:r>
            <a:r>
              <a:rPr lang="en-US" sz="3200" spc="0" dirty="0">
                <a:solidFill>
                  <a:srgbClr val="103665"/>
                </a:solidFill>
              </a:rPr>
              <a:t> (206) 432-0886</a:t>
            </a:r>
          </a:p>
          <a:p>
            <a:pPr algn="ctr">
              <a:lnSpc>
                <a:spcPct val="100000"/>
              </a:lnSpc>
              <a:spcAft>
                <a:spcPts val="800"/>
              </a:spcAft>
            </a:pPr>
            <a:r>
              <a:rPr lang="en-US" sz="3200" spc="0" dirty="0">
                <a:solidFill>
                  <a:srgbClr val="103665"/>
                </a:solidFill>
              </a:rPr>
              <a:t>Claudia Brodeur (650) 218-7300</a:t>
            </a:r>
          </a:p>
          <a:p>
            <a:pPr algn="ctr">
              <a:lnSpc>
                <a:spcPct val="100000"/>
              </a:lnSpc>
              <a:spcAft>
                <a:spcPts val="800"/>
              </a:spcAft>
            </a:pPr>
            <a:r>
              <a:rPr lang="en-US" sz="3200" spc="0" dirty="0">
                <a:solidFill>
                  <a:srgbClr val="103665"/>
                </a:solidFill>
              </a:rPr>
              <a:t>PJ Meyer (253) 426-3786</a:t>
            </a:r>
            <a:endParaRPr sz="3200" spc="0" dirty="0">
              <a:solidFill>
                <a:srgbClr val="103665"/>
              </a:solidFill>
            </a:endParaRPr>
          </a:p>
        </p:txBody>
      </p:sp>
      <p:sp>
        <p:nvSpPr>
          <p:cNvPr id="8" name="Title 9"/>
          <p:cNvSpPr txBox="1">
            <a:spLocks/>
          </p:cNvSpPr>
          <p:nvPr/>
        </p:nvSpPr>
        <p:spPr>
          <a:xfrm>
            <a:off x="692541" y="2539831"/>
            <a:ext cx="10806914" cy="1372411"/>
          </a:xfrm>
          <a:prstGeom prst="rect">
            <a:avLst/>
          </a:prstGeom>
        </p:spPr>
        <p:txBody>
          <a:bodyPr vert="horz" wrap="none" lIns="182880" tIns="91440" rIns="91440" bIns="4572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algn="ctr"/>
            <a:r>
              <a:rPr lang="en-IN" dirty="0">
                <a:solidFill>
                  <a:srgbClr val="103665"/>
                </a:solidFill>
              </a:rPr>
              <a:t>SEE YOU THERE!</a:t>
            </a:r>
          </a:p>
        </p:txBody>
      </p:sp>
    </p:spTree>
    <p:extLst>
      <p:ext uri="{BB962C8B-B14F-4D97-AF65-F5344CB8AC3E}">
        <p14:creationId xmlns:p14="http://schemas.microsoft.com/office/powerpoint/2010/main" val="36137044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0987CA4-FAC4-472A-B8C3-26CACE1B6B2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3" name="Object 2" hidden="1">
                        <a:extLst>
                          <a:ext uri="{FF2B5EF4-FFF2-40B4-BE49-F238E27FC236}">
                            <a16:creationId xmlns:a16="http://schemas.microsoft.com/office/drawing/2014/main" id="{A0987CA4-FAC4-472A-B8C3-26CACE1B6B2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7" name="Rectangle 36"/>
          <p:cNvSpPr/>
          <p:nvPr/>
        </p:nvSpPr>
        <p:spPr>
          <a:xfrm>
            <a:off x="457199" y="2573274"/>
            <a:ext cx="5570147"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en-US" sz="1400" kern="0">
                <a:solidFill>
                  <a:srgbClr val="505050"/>
                </a:solidFill>
              </a:rPr>
              <a:t>Node.js Interactive is the marquee event for Node.js developers, companies that rely on Node.js and the vendors that support both of these constituents with tools, training and other services.</a:t>
            </a:r>
          </a:p>
        </p:txBody>
      </p:sp>
      <p:sp>
        <p:nvSpPr>
          <p:cNvPr id="17" name="Rectangle 16"/>
          <p:cNvSpPr/>
          <p:nvPr/>
        </p:nvSpPr>
        <p:spPr>
          <a:xfrm>
            <a:off x="6155387" y="2573274"/>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ts val="600"/>
              </a:spcAft>
              <a:defRPr/>
            </a:pPr>
            <a:r>
              <a:rPr lang="en-US" sz="1400" kern="0">
                <a:solidFill>
                  <a:schemeClr val="tx1"/>
                </a:solidFill>
              </a:rPr>
              <a:t>800 attendees</a:t>
            </a:r>
          </a:p>
          <a:p>
            <a:pPr defTabSz="828484">
              <a:spcBef>
                <a:spcPct val="0"/>
              </a:spcBef>
              <a:spcAft>
                <a:spcPts val="600"/>
              </a:spcAft>
              <a:defRPr/>
            </a:pPr>
            <a:r>
              <a:rPr lang="en-US" sz="1400" kern="0">
                <a:solidFill>
                  <a:schemeClr val="tx1"/>
                </a:solidFill>
              </a:rPr>
              <a:t>60% Software </a:t>
            </a:r>
            <a:r>
              <a:rPr lang="en-US" sz="1400" kern="0" err="1">
                <a:solidFill>
                  <a:schemeClr val="tx1"/>
                </a:solidFill>
              </a:rPr>
              <a:t>devs</a:t>
            </a:r>
            <a:endParaRPr lang="en-US" sz="1400" kern="0">
              <a:solidFill>
                <a:schemeClr val="tx1"/>
              </a:solidFill>
            </a:endParaRPr>
          </a:p>
          <a:p>
            <a:pPr defTabSz="828484">
              <a:spcBef>
                <a:spcPct val="0"/>
              </a:spcBef>
              <a:spcAft>
                <a:spcPts val="600"/>
              </a:spcAft>
              <a:defRPr/>
            </a:pPr>
            <a:r>
              <a:rPr lang="en-US" sz="1400" kern="0">
                <a:solidFill>
                  <a:schemeClr val="tx1"/>
                </a:solidFill>
              </a:rPr>
              <a:t>94% attendees from US</a:t>
            </a:r>
          </a:p>
          <a:p>
            <a:pPr defTabSz="828484">
              <a:spcBef>
                <a:spcPct val="0"/>
              </a:spcBef>
              <a:spcAft>
                <a:spcPts val="600"/>
              </a:spcAft>
              <a:defRPr/>
            </a:pPr>
            <a:r>
              <a:rPr lang="en-US" sz="1400" kern="0">
                <a:solidFill>
                  <a:schemeClr val="tx1"/>
                </a:solidFill>
              </a:rPr>
              <a:t>11% attendees were women</a:t>
            </a:r>
          </a:p>
        </p:txBody>
      </p:sp>
      <p:sp>
        <p:nvSpPr>
          <p:cNvPr id="27" name="Rectangle 26"/>
          <p:cNvSpPr/>
          <p:nvPr/>
        </p:nvSpPr>
        <p:spPr>
          <a:xfrm>
            <a:off x="9002535" y="2573274"/>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Competitors: IBM, Google (GCP), </a:t>
            </a:r>
            <a:r>
              <a:rPr lang="en-US" sz="1400" kern="0" err="1">
                <a:solidFill>
                  <a:schemeClr val="tx1"/>
                </a:solidFill>
              </a:rPr>
              <a:t>Joyent</a:t>
            </a:r>
            <a:r>
              <a:rPr lang="en-US" sz="1400" kern="0">
                <a:solidFill>
                  <a:schemeClr val="tx1"/>
                </a:solidFill>
              </a:rPr>
              <a:t>, </a:t>
            </a:r>
            <a:r>
              <a:rPr lang="en-US" sz="1400" kern="0" err="1">
                <a:solidFill>
                  <a:schemeClr val="tx1"/>
                </a:solidFill>
              </a:rPr>
              <a:t>Heroku</a:t>
            </a:r>
            <a:r>
              <a:rPr lang="en-US" sz="1400" kern="0">
                <a:solidFill>
                  <a:schemeClr val="tx1"/>
                </a:solidFill>
              </a:rPr>
              <a:t>, Digital Ocean, Alibaba Cloud</a:t>
            </a:r>
          </a:p>
          <a:p>
            <a:pPr defTabSz="828484">
              <a:spcBef>
                <a:spcPct val="0"/>
              </a:spcBef>
              <a:spcAft>
                <a:spcPct val="35000"/>
              </a:spcAft>
              <a:defRPr/>
            </a:pPr>
            <a:r>
              <a:rPr lang="en-US" sz="1400" kern="0">
                <a:solidFill>
                  <a:schemeClr val="tx1"/>
                </a:solidFill>
              </a:rPr>
              <a:t>Partners: </a:t>
            </a:r>
            <a:r>
              <a:rPr lang="en-US" sz="1400" kern="0" err="1">
                <a:solidFill>
                  <a:schemeClr val="tx1"/>
                </a:solidFill>
              </a:rPr>
              <a:t>nearForm</a:t>
            </a:r>
            <a:r>
              <a:rPr lang="en-US" sz="1400" kern="0">
                <a:solidFill>
                  <a:schemeClr val="tx1"/>
                </a:solidFill>
              </a:rPr>
              <a:t>, Node Source</a:t>
            </a:r>
          </a:p>
        </p:txBody>
      </p:sp>
      <p:grpSp>
        <p:nvGrpSpPr>
          <p:cNvPr id="19" name="Group 18">
            <a:extLst>
              <a:ext uri="{FF2B5EF4-FFF2-40B4-BE49-F238E27FC236}">
                <a16:creationId xmlns:a16="http://schemas.microsoft.com/office/drawing/2014/main" id="{FB3BE478-8112-4070-A9C1-3E2AD9767841}"/>
              </a:ext>
            </a:extLst>
          </p:cNvPr>
          <p:cNvGrpSpPr/>
          <p:nvPr/>
        </p:nvGrpSpPr>
        <p:grpSpPr>
          <a:xfrm>
            <a:off x="0" y="0"/>
            <a:ext cx="12192000" cy="1380067"/>
            <a:chOff x="152400" y="152399"/>
            <a:chExt cx="12192000" cy="1380067"/>
          </a:xfrm>
        </p:grpSpPr>
        <p:sp>
          <p:nvSpPr>
            <p:cNvPr id="20" name="Rectangle 19">
              <a:extLst>
                <a:ext uri="{FF2B5EF4-FFF2-40B4-BE49-F238E27FC236}">
                  <a16:creationId xmlns:a16="http://schemas.microsoft.com/office/drawing/2014/main" id="{4BD3B8CB-38F0-4770-866C-DEBFDF1F4805}"/>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a:extLst>
                <a:ext uri="{FF2B5EF4-FFF2-40B4-BE49-F238E27FC236}">
                  <a16:creationId xmlns:a16="http://schemas.microsoft.com/office/drawing/2014/main" id="{32B12199-52E6-4E59-B766-893FFD8CB15D}"/>
                </a:ext>
              </a:extLst>
            </p:cNvPr>
            <p:cNvGrpSpPr>
              <a:grpSpLocks noChangeAspect="1"/>
            </p:cNvGrpSpPr>
            <p:nvPr/>
          </p:nvGrpSpPr>
          <p:grpSpPr bwMode="auto">
            <a:xfrm rot="21236390">
              <a:off x="8829136" y="587907"/>
              <a:ext cx="848133" cy="563234"/>
              <a:chOff x="-727" y="-1420"/>
              <a:chExt cx="1292" cy="858"/>
            </a:xfrm>
          </p:grpSpPr>
          <p:sp>
            <p:nvSpPr>
              <p:cNvPr id="57" name="Freeform 5">
                <a:extLst>
                  <a:ext uri="{FF2B5EF4-FFF2-40B4-BE49-F238E27FC236}">
                    <a16:creationId xmlns:a16="http://schemas.microsoft.com/office/drawing/2014/main" id="{BA22B572-B1EE-41D9-B7E7-0631C1228967}"/>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6">
                <a:extLst>
                  <a:ext uri="{FF2B5EF4-FFF2-40B4-BE49-F238E27FC236}">
                    <a16:creationId xmlns:a16="http://schemas.microsoft.com/office/drawing/2014/main" id="{CD22F0FE-9DEF-4774-A701-716F6FC71FC7}"/>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7">
                <a:extLst>
                  <a:ext uri="{FF2B5EF4-FFF2-40B4-BE49-F238E27FC236}">
                    <a16:creationId xmlns:a16="http://schemas.microsoft.com/office/drawing/2014/main" id="{AAF61077-A263-4B52-B128-8F9620D1E1B5}"/>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8">
                <a:extLst>
                  <a:ext uri="{FF2B5EF4-FFF2-40B4-BE49-F238E27FC236}">
                    <a16:creationId xmlns:a16="http://schemas.microsoft.com/office/drawing/2014/main" id="{853DF2EE-4E50-41FD-847D-964FBEA2FC23}"/>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9">
                <a:extLst>
                  <a:ext uri="{FF2B5EF4-FFF2-40B4-BE49-F238E27FC236}">
                    <a16:creationId xmlns:a16="http://schemas.microsoft.com/office/drawing/2014/main" id="{096B322B-6A3F-4E60-8AB3-78A2DFC39CA3}"/>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10">
                <a:extLst>
                  <a:ext uri="{FF2B5EF4-FFF2-40B4-BE49-F238E27FC236}">
                    <a16:creationId xmlns:a16="http://schemas.microsoft.com/office/drawing/2014/main" id="{67932A30-88C3-4071-821C-EC1F7ED7FED7}"/>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11">
                <a:extLst>
                  <a:ext uri="{FF2B5EF4-FFF2-40B4-BE49-F238E27FC236}">
                    <a16:creationId xmlns:a16="http://schemas.microsoft.com/office/drawing/2014/main" id="{DBD9AE98-5050-4362-A3DF-DAE1ACB7433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12">
                <a:extLst>
                  <a:ext uri="{FF2B5EF4-FFF2-40B4-BE49-F238E27FC236}">
                    <a16:creationId xmlns:a16="http://schemas.microsoft.com/office/drawing/2014/main" id="{D2F0EA89-1031-45B0-A901-395C89EB2A3C}"/>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13">
                <a:extLst>
                  <a:ext uri="{FF2B5EF4-FFF2-40B4-BE49-F238E27FC236}">
                    <a16:creationId xmlns:a16="http://schemas.microsoft.com/office/drawing/2014/main" id="{2E9801D6-5FDF-48C4-ABB7-0FCE2C628590}"/>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14">
                <a:extLst>
                  <a:ext uri="{FF2B5EF4-FFF2-40B4-BE49-F238E27FC236}">
                    <a16:creationId xmlns:a16="http://schemas.microsoft.com/office/drawing/2014/main" id="{3161FC3E-58AE-47E6-A317-6267CB5B5ADD}"/>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Line 15">
                <a:extLst>
                  <a:ext uri="{FF2B5EF4-FFF2-40B4-BE49-F238E27FC236}">
                    <a16:creationId xmlns:a16="http://schemas.microsoft.com/office/drawing/2014/main" id="{F2C81E8C-2D68-4685-9DB4-972FE99C5FF6}"/>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Line 16">
                <a:extLst>
                  <a:ext uri="{FF2B5EF4-FFF2-40B4-BE49-F238E27FC236}">
                    <a16:creationId xmlns:a16="http://schemas.microsoft.com/office/drawing/2014/main" id="{15A568CE-0811-4CAC-B673-783AFDD212F7}"/>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Line 17">
                <a:extLst>
                  <a:ext uri="{FF2B5EF4-FFF2-40B4-BE49-F238E27FC236}">
                    <a16:creationId xmlns:a16="http://schemas.microsoft.com/office/drawing/2014/main" id="{941D9DBC-5A0F-472D-A6F8-A00941807855}"/>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Line 18">
                <a:extLst>
                  <a:ext uri="{FF2B5EF4-FFF2-40B4-BE49-F238E27FC236}">
                    <a16:creationId xmlns:a16="http://schemas.microsoft.com/office/drawing/2014/main" id="{DDE1B4E5-C906-45E5-A091-0D73393D108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Line 19">
                <a:extLst>
                  <a:ext uri="{FF2B5EF4-FFF2-40B4-BE49-F238E27FC236}">
                    <a16:creationId xmlns:a16="http://schemas.microsoft.com/office/drawing/2014/main" id="{873513FE-F8EA-4F39-950F-6372EC3D53B1}"/>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Line 20">
                <a:extLst>
                  <a:ext uri="{FF2B5EF4-FFF2-40B4-BE49-F238E27FC236}">
                    <a16:creationId xmlns:a16="http://schemas.microsoft.com/office/drawing/2014/main" id="{1B5B5FE8-6015-42CB-B87E-40769A6A4F13}"/>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21">
                <a:extLst>
                  <a:ext uri="{FF2B5EF4-FFF2-40B4-BE49-F238E27FC236}">
                    <a16:creationId xmlns:a16="http://schemas.microsoft.com/office/drawing/2014/main" id="{EBB0BAE6-8597-4E54-9B32-E4540EC3642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2" name="Group 21">
              <a:extLst>
                <a:ext uri="{FF2B5EF4-FFF2-40B4-BE49-F238E27FC236}">
                  <a16:creationId xmlns:a16="http://schemas.microsoft.com/office/drawing/2014/main" id="{73E6026E-DB43-4538-96EF-C2835D0D4D0B}"/>
                </a:ext>
              </a:extLst>
            </p:cNvPr>
            <p:cNvGrpSpPr>
              <a:grpSpLocks noChangeAspect="1"/>
            </p:cNvGrpSpPr>
            <p:nvPr/>
          </p:nvGrpSpPr>
          <p:grpSpPr bwMode="auto">
            <a:xfrm rot="20566751" flipH="1">
              <a:off x="11259953" y="275359"/>
              <a:ext cx="731614" cy="1134146"/>
              <a:chOff x="-1813" y="606"/>
              <a:chExt cx="1265" cy="1961"/>
            </a:xfrm>
          </p:grpSpPr>
          <p:sp>
            <p:nvSpPr>
              <p:cNvPr id="44" name="Freeform 25">
                <a:extLst>
                  <a:ext uri="{FF2B5EF4-FFF2-40B4-BE49-F238E27FC236}">
                    <a16:creationId xmlns:a16="http://schemas.microsoft.com/office/drawing/2014/main" id="{9001A1F7-06DA-461F-8E6F-D068D64B33F9}"/>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26">
                <a:extLst>
                  <a:ext uri="{FF2B5EF4-FFF2-40B4-BE49-F238E27FC236}">
                    <a16:creationId xmlns:a16="http://schemas.microsoft.com/office/drawing/2014/main" id="{0536F5F9-3650-415D-8684-D6ED6545FAB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27">
                <a:extLst>
                  <a:ext uri="{FF2B5EF4-FFF2-40B4-BE49-F238E27FC236}">
                    <a16:creationId xmlns:a16="http://schemas.microsoft.com/office/drawing/2014/main" id="{EE71BB16-3CBC-4B39-8162-44B7C8853D83}"/>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28">
                <a:extLst>
                  <a:ext uri="{FF2B5EF4-FFF2-40B4-BE49-F238E27FC236}">
                    <a16:creationId xmlns:a16="http://schemas.microsoft.com/office/drawing/2014/main" id="{D57134D0-C779-4960-B490-A2D28C9533A8}"/>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29">
                <a:extLst>
                  <a:ext uri="{FF2B5EF4-FFF2-40B4-BE49-F238E27FC236}">
                    <a16:creationId xmlns:a16="http://schemas.microsoft.com/office/drawing/2014/main" id="{3DB51C7C-B940-4FC1-92E4-8E85CF633D89}"/>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30">
                <a:extLst>
                  <a:ext uri="{FF2B5EF4-FFF2-40B4-BE49-F238E27FC236}">
                    <a16:creationId xmlns:a16="http://schemas.microsoft.com/office/drawing/2014/main" id="{69B24ABC-30E1-4444-886A-F99BBFE5501B}"/>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Oval 49">
                <a:extLst>
                  <a:ext uri="{FF2B5EF4-FFF2-40B4-BE49-F238E27FC236}">
                    <a16:creationId xmlns:a16="http://schemas.microsoft.com/office/drawing/2014/main" id="{4169AFDE-EFEA-4D6B-BFA2-4B4863F791D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32">
                <a:extLst>
                  <a:ext uri="{FF2B5EF4-FFF2-40B4-BE49-F238E27FC236}">
                    <a16:creationId xmlns:a16="http://schemas.microsoft.com/office/drawing/2014/main" id="{CC7F59E0-C821-4849-A804-D299D81C676D}"/>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33">
                <a:extLst>
                  <a:ext uri="{FF2B5EF4-FFF2-40B4-BE49-F238E27FC236}">
                    <a16:creationId xmlns:a16="http://schemas.microsoft.com/office/drawing/2014/main" id="{99030D43-7DFD-485B-A641-F0CFB57ACB53}"/>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3" name="Group 22">
              <a:extLst>
                <a:ext uri="{FF2B5EF4-FFF2-40B4-BE49-F238E27FC236}">
                  <a16:creationId xmlns:a16="http://schemas.microsoft.com/office/drawing/2014/main" id="{095941CF-2233-4124-8132-4542CA71D55E}"/>
                </a:ext>
              </a:extLst>
            </p:cNvPr>
            <p:cNvGrpSpPr>
              <a:grpSpLocks noChangeAspect="1"/>
            </p:cNvGrpSpPr>
            <p:nvPr/>
          </p:nvGrpSpPr>
          <p:grpSpPr bwMode="auto">
            <a:xfrm rot="764832">
              <a:off x="10180995" y="275359"/>
              <a:ext cx="628384" cy="658307"/>
              <a:chOff x="-1831" y="-565"/>
              <a:chExt cx="777" cy="814"/>
            </a:xfrm>
          </p:grpSpPr>
          <p:sp>
            <p:nvSpPr>
              <p:cNvPr id="30" name="Freeform 37">
                <a:extLst>
                  <a:ext uri="{FF2B5EF4-FFF2-40B4-BE49-F238E27FC236}">
                    <a16:creationId xmlns:a16="http://schemas.microsoft.com/office/drawing/2014/main" id="{9488F36D-7B3B-422D-B4BD-05FB80B85B88}"/>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38">
                <a:extLst>
                  <a:ext uri="{FF2B5EF4-FFF2-40B4-BE49-F238E27FC236}">
                    <a16:creationId xmlns:a16="http://schemas.microsoft.com/office/drawing/2014/main" id="{D8C7A1DF-7E4D-4B4D-91E3-BB5FA698A8D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39">
                <a:extLst>
                  <a:ext uri="{FF2B5EF4-FFF2-40B4-BE49-F238E27FC236}">
                    <a16:creationId xmlns:a16="http://schemas.microsoft.com/office/drawing/2014/main" id="{702D093E-5B92-49C6-BC8B-2F61B245781A}"/>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0">
                <a:extLst>
                  <a:ext uri="{FF2B5EF4-FFF2-40B4-BE49-F238E27FC236}">
                    <a16:creationId xmlns:a16="http://schemas.microsoft.com/office/drawing/2014/main" id="{716B33DA-2FF6-4DA8-B639-B1625ACA9F2B}"/>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41">
                <a:extLst>
                  <a:ext uri="{FF2B5EF4-FFF2-40B4-BE49-F238E27FC236}">
                    <a16:creationId xmlns:a16="http://schemas.microsoft.com/office/drawing/2014/main" id="{2DD42BCD-2B14-45D6-BA03-6A08CA400644}"/>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2">
                <a:extLst>
                  <a:ext uri="{FF2B5EF4-FFF2-40B4-BE49-F238E27FC236}">
                    <a16:creationId xmlns:a16="http://schemas.microsoft.com/office/drawing/2014/main" id="{969B45F1-3A19-4AC6-BB38-0CB6A0DCA29C}"/>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3">
                <a:extLst>
                  <a:ext uri="{FF2B5EF4-FFF2-40B4-BE49-F238E27FC236}">
                    <a16:creationId xmlns:a16="http://schemas.microsoft.com/office/drawing/2014/main" id="{7CC4B017-DE4C-4F0E-B415-CC3F6BF3145E}"/>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44">
                <a:extLst>
                  <a:ext uri="{FF2B5EF4-FFF2-40B4-BE49-F238E27FC236}">
                    <a16:creationId xmlns:a16="http://schemas.microsoft.com/office/drawing/2014/main" id="{90CB24F3-17B7-4F72-AE76-97194C8E41A2}"/>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45">
                <a:extLst>
                  <a:ext uri="{FF2B5EF4-FFF2-40B4-BE49-F238E27FC236}">
                    <a16:creationId xmlns:a16="http://schemas.microsoft.com/office/drawing/2014/main" id="{9648B8F8-1300-4004-9E2A-CA706AC7F039}"/>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46">
                <a:extLst>
                  <a:ext uri="{FF2B5EF4-FFF2-40B4-BE49-F238E27FC236}">
                    <a16:creationId xmlns:a16="http://schemas.microsoft.com/office/drawing/2014/main" id="{F583FD43-02A9-42A5-80E5-DAF4C3CC7F7F}"/>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Line 47">
                <a:extLst>
                  <a:ext uri="{FF2B5EF4-FFF2-40B4-BE49-F238E27FC236}">
                    <a16:creationId xmlns:a16="http://schemas.microsoft.com/office/drawing/2014/main" id="{40A91493-421D-4D94-902D-170544D65AA2}"/>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48">
                <a:extLst>
                  <a:ext uri="{FF2B5EF4-FFF2-40B4-BE49-F238E27FC236}">
                    <a16:creationId xmlns:a16="http://schemas.microsoft.com/office/drawing/2014/main" id="{94925586-EBA9-4813-9979-B33E691C86CC}"/>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4" name="Freeform 52">
              <a:extLst>
                <a:ext uri="{FF2B5EF4-FFF2-40B4-BE49-F238E27FC236}">
                  <a16:creationId xmlns:a16="http://schemas.microsoft.com/office/drawing/2014/main" id="{C4CA98DF-F9BB-42ED-882D-1938E7B04FC6}"/>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F8B696D8-535C-436E-88C2-F9728EDEC1F3}"/>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Freeform 52">
              <a:extLst>
                <a:ext uri="{FF2B5EF4-FFF2-40B4-BE49-F238E27FC236}">
                  <a16:creationId xmlns:a16="http://schemas.microsoft.com/office/drawing/2014/main" id="{7F6C766E-46C9-42B3-A1A8-9C055B0D60A7}"/>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52">
              <a:extLst>
                <a:ext uri="{FF2B5EF4-FFF2-40B4-BE49-F238E27FC236}">
                  <a16:creationId xmlns:a16="http://schemas.microsoft.com/office/drawing/2014/main" id="{C2C2D128-2401-44D0-994D-FB45DAA46B51}"/>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 name="Rectangle 14"/>
          <p:cNvSpPr/>
          <p:nvPr/>
        </p:nvSpPr>
        <p:spPr>
          <a:xfrm>
            <a:off x="9002535" y="5138910"/>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724 attendees</a:t>
            </a:r>
          </a:p>
          <a:p>
            <a:pPr defTabSz="828484">
              <a:spcBef>
                <a:spcPct val="0"/>
              </a:spcBef>
              <a:spcAft>
                <a:spcPct val="35000"/>
              </a:spcAft>
              <a:defRPr/>
            </a:pPr>
            <a:r>
              <a:rPr lang="en-US" sz="1400" kern="0">
                <a:solidFill>
                  <a:schemeClr val="tx1"/>
                </a:solidFill>
              </a:rPr>
              <a:t>11% attendees completed conference survey (67% said main reason to attend was for technical training)</a:t>
            </a:r>
          </a:p>
          <a:p>
            <a:pPr defTabSz="828484">
              <a:spcBef>
                <a:spcPct val="0"/>
              </a:spcBef>
              <a:spcAft>
                <a:spcPct val="35000"/>
              </a:spcAft>
              <a:defRPr/>
            </a:pPr>
            <a:endParaRPr lang="en-US" sz="1400" kern="0">
              <a:solidFill>
                <a:schemeClr val="tx1"/>
              </a:solidFill>
            </a:endParaRPr>
          </a:p>
        </p:txBody>
      </p:sp>
      <p:sp>
        <p:nvSpPr>
          <p:cNvPr id="2" name="Title 1"/>
          <p:cNvSpPr>
            <a:spLocks noGrp="1"/>
          </p:cNvSpPr>
          <p:nvPr>
            <p:ph type="title"/>
          </p:nvPr>
        </p:nvSpPr>
        <p:spPr/>
        <p:txBody>
          <a:bodyPr/>
          <a:lstStyle/>
          <a:p>
            <a:r>
              <a:rPr lang="en-US">
                <a:solidFill>
                  <a:srgbClr val="103665"/>
                </a:solidFill>
              </a:rPr>
              <a:t>Event Overview</a:t>
            </a:r>
          </a:p>
        </p:txBody>
      </p:sp>
      <p:sp>
        <p:nvSpPr>
          <p:cNvPr id="13" name="Rectangle 12"/>
          <p:cNvSpPr/>
          <p:nvPr/>
        </p:nvSpPr>
        <p:spPr>
          <a:xfrm>
            <a:off x="6155387" y="5138910"/>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ts val="600"/>
              </a:spcAft>
              <a:defRPr/>
            </a:pPr>
            <a:r>
              <a:rPr lang="en-US" sz="1400" kern="0">
                <a:solidFill>
                  <a:schemeClr val="tx1"/>
                </a:solidFill>
              </a:rPr>
              <a:t>Platinum sponsors (with Google Cloud and IBM)</a:t>
            </a:r>
          </a:p>
        </p:txBody>
      </p:sp>
      <p:sp>
        <p:nvSpPr>
          <p:cNvPr id="16" name="Rectangle 15"/>
          <p:cNvSpPr/>
          <p:nvPr/>
        </p:nvSpPr>
        <p:spPr bwMode="auto">
          <a:xfrm>
            <a:off x="9002535" y="4526770"/>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FY17 Learnings</a:t>
            </a:r>
          </a:p>
        </p:txBody>
      </p:sp>
      <p:sp>
        <p:nvSpPr>
          <p:cNvPr id="52" name="Rectangle 51"/>
          <p:cNvSpPr/>
          <p:nvPr/>
        </p:nvSpPr>
        <p:spPr>
          <a:xfrm>
            <a:off x="457199" y="5138910"/>
            <a:ext cx="5570147"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Node.js development, ranging from front-end to back-end, from security to ops.</a:t>
            </a:r>
          </a:p>
        </p:txBody>
      </p:sp>
      <p:sp>
        <p:nvSpPr>
          <p:cNvPr id="56" name="Content Placeholder 2"/>
          <p:cNvSpPr txBox="1">
            <a:spLocks/>
          </p:cNvSpPr>
          <p:nvPr/>
        </p:nvSpPr>
        <p:spPr>
          <a:xfrm>
            <a:off x="470358" y="1600426"/>
            <a:ext cx="2248564" cy="2492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a:solidFill>
                  <a:srgbClr val="0078D7"/>
                </a:solidFill>
                <a:latin typeface="Segoe UI Semibold" panose="020B0702040204020203" pitchFamily="34" charset="0"/>
                <a:cs typeface="Segoe UI Semibold" panose="020B0702040204020203" pitchFamily="34" charset="0"/>
              </a:rPr>
              <a:t>What | Where | When</a:t>
            </a:r>
          </a:p>
        </p:txBody>
      </p:sp>
      <p:sp>
        <p:nvSpPr>
          <p:cNvPr id="58" name="Content Placeholder 2"/>
          <p:cNvSpPr txBox="1">
            <a:spLocks/>
          </p:cNvSpPr>
          <p:nvPr/>
        </p:nvSpPr>
        <p:spPr>
          <a:xfrm>
            <a:off x="6155387" y="1631478"/>
            <a:ext cx="981038" cy="2492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192">
              <a:lnSpc>
                <a:spcPct val="90000"/>
              </a:lnSpc>
              <a:spcAft>
                <a:spcPts val="588"/>
              </a:spcAft>
              <a:buFont typeface="Arial" pitchFamily="34" charset="0"/>
              <a:buNone/>
            </a:pPr>
            <a:r>
              <a:rPr lang="en-US">
                <a:solidFill>
                  <a:srgbClr val="0078D7"/>
                </a:solidFill>
                <a:latin typeface="Segoe UI Semibold" panose="020B0702040204020203" pitchFamily="34" charset="0"/>
                <a:cs typeface="Segoe UI Semibold" panose="020B0702040204020203" pitchFamily="34" charset="0"/>
              </a:rPr>
              <a:t>Audience</a:t>
            </a:r>
          </a:p>
        </p:txBody>
      </p:sp>
      <p:sp>
        <p:nvSpPr>
          <p:cNvPr id="59" name="Content Placeholder 2"/>
          <p:cNvSpPr txBox="1">
            <a:spLocks/>
          </p:cNvSpPr>
          <p:nvPr/>
        </p:nvSpPr>
        <p:spPr>
          <a:xfrm>
            <a:off x="6155387" y="4189116"/>
            <a:ext cx="1795235" cy="249299"/>
          </a:xfrm>
          <a:prstGeom prst="rect">
            <a:avLst/>
          </a:prstGeom>
        </p:spPr>
        <p:txBody>
          <a:bodyPr vert="horz" wrap="square" lIns="0" tIns="0" rIns="0" bIns="0" rtlCol="0" anchor="ctr">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192">
              <a:lnSpc>
                <a:spcPct val="90000"/>
              </a:lnSpc>
              <a:spcAft>
                <a:spcPts val="588"/>
              </a:spcAft>
              <a:buFont typeface="Arial" pitchFamily="34" charset="0"/>
              <a:buNone/>
            </a:pPr>
            <a:r>
              <a:rPr lang="en-US">
                <a:solidFill>
                  <a:srgbClr val="0078D7"/>
                </a:solidFill>
                <a:latin typeface="Segoe UI Semibold" panose="020B0702040204020203" pitchFamily="34" charset="0"/>
                <a:cs typeface="Segoe UI Semibold" panose="020B0702040204020203" pitchFamily="34" charset="0"/>
              </a:rPr>
              <a:t>Microsoft history</a:t>
            </a:r>
          </a:p>
        </p:txBody>
      </p:sp>
      <p:sp>
        <p:nvSpPr>
          <p:cNvPr id="14" name="Rectangle 13"/>
          <p:cNvSpPr/>
          <p:nvPr/>
        </p:nvSpPr>
        <p:spPr bwMode="auto">
          <a:xfrm>
            <a:off x="6155387" y="4526770"/>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Past Microsoft Involvement</a:t>
            </a:r>
          </a:p>
        </p:txBody>
      </p:sp>
      <p:sp>
        <p:nvSpPr>
          <p:cNvPr id="53" name="Rectangle 52"/>
          <p:cNvSpPr/>
          <p:nvPr/>
        </p:nvSpPr>
        <p:spPr bwMode="auto">
          <a:xfrm>
            <a:off x="457199" y="4526770"/>
            <a:ext cx="5570147"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Key Discussion Topics</a:t>
            </a:r>
          </a:p>
        </p:txBody>
      </p:sp>
      <p:sp>
        <p:nvSpPr>
          <p:cNvPr id="38" name="Rectangle 37"/>
          <p:cNvSpPr/>
          <p:nvPr/>
        </p:nvSpPr>
        <p:spPr bwMode="auto">
          <a:xfrm>
            <a:off x="457198"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a:solidFill>
                  <a:srgbClr val="FFFFFF"/>
                </a:solidFill>
                <a:latin typeface="Segoe UI Semibold" panose="020B0702040204020203" pitchFamily="34" charset="0"/>
                <a:cs typeface="Segoe UI Semibold" panose="020B0702040204020203" pitchFamily="34" charset="0"/>
              </a:rPr>
              <a:t>Vancouver Convention Centre</a:t>
            </a:r>
          </a:p>
        </p:txBody>
      </p:sp>
      <p:sp>
        <p:nvSpPr>
          <p:cNvPr id="54" name="Rectangle 53"/>
          <p:cNvSpPr/>
          <p:nvPr/>
        </p:nvSpPr>
        <p:spPr bwMode="auto">
          <a:xfrm>
            <a:off x="3284146"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r>
              <a:rPr lang="en-US" sz="1600">
                <a:solidFill>
                  <a:srgbClr val="FFFFFF"/>
                </a:solidFill>
                <a:latin typeface="Segoe UI Semibold" panose="020B0702040204020203" pitchFamily="34" charset="0"/>
                <a:cs typeface="Segoe UI Semibold" panose="020B0702040204020203" pitchFamily="34" charset="0"/>
              </a:rPr>
              <a:t>October 4-6</a:t>
            </a:r>
          </a:p>
        </p:txBody>
      </p:sp>
      <p:sp>
        <p:nvSpPr>
          <p:cNvPr id="18" name="Rectangle 17"/>
          <p:cNvSpPr/>
          <p:nvPr/>
        </p:nvSpPr>
        <p:spPr bwMode="auto">
          <a:xfrm>
            <a:off x="6155387"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Demographics</a:t>
            </a:r>
          </a:p>
        </p:txBody>
      </p:sp>
      <p:sp>
        <p:nvSpPr>
          <p:cNvPr id="28" name="Rectangle 27"/>
          <p:cNvSpPr/>
          <p:nvPr/>
        </p:nvSpPr>
        <p:spPr bwMode="auto">
          <a:xfrm>
            <a:off x="9002535"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Competitive Presence</a:t>
            </a:r>
          </a:p>
        </p:txBody>
      </p:sp>
    </p:spTree>
    <p:extLst>
      <p:ext uri="{BB962C8B-B14F-4D97-AF65-F5344CB8AC3E}">
        <p14:creationId xmlns:p14="http://schemas.microsoft.com/office/powerpoint/2010/main" val="9061334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2028A6-FCB5-4191-9315-4909FBB67C9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3" name="Object 2" hidden="1">
                        <a:extLst>
                          <a:ext uri="{FF2B5EF4-FFF2-40B4-BE49-F238E27FC236}">
                            <a16:creationId xmlns:a16="http://schemas.microsoft.com/office/drawing/2014/main" id="{CE2028A6-FCB5-4191-9315-4909FBB67C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7" name="Group 26">
            <a:extLst>
              <a:ext uri="{FF2B5EF4-FFF2-40B4-BE49-F238E27FC236}">
                <a16:creationId xmlns:a16="http://schemas.microsoft.com/office/drawing/2014/main" id="{811F1D0D-D362-4D9E-ACC1-A06DB2C11EAE}"/>
              </a:ext>
            </a:extLst>
          </p:cNvPr>
          <p:cNvGrpSpPr/>
          <p:nvPr/>
        </p:nvGrpSpPr>
        <p:grpSpPr>
          <a:xfrm>
            <a:off x="0" y="0"/>
            <a:ext cx="12192000" cy="1380067"/>
            <a:chOff x="152400" y="152399"/>
            <a:chExt cx="12192000" cy="1380067"/>
          </a:xfrm>
        </p:grpSpPr>
        <p:sp>
          <p:nvSpPr>
            <p:cNvPr id="28" name="Rectangle 27">
              <a:extLst>
                <a:ext uri="{FF2B5EF4-FFF2-40B4-BE49-F238E27FC236}">
                  <a16:creationId xmlns:a16="http://schemas.microsoft.com/office/drawing/2014/main" id="{D1177148-D36B-4437-9C03-A1BC07DBF684}"/>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
              <a:extLst>
                <a:ext uri="{FF2B5EF4-FFF2-40B4-BE49-F238E27FC236}">
                  <a16:creationId xmlns:a16="http://schemas.microsoft.com/office/drawing/2014/main" id="{9B4677A7-DEED-4EDA-9D89-7ABDDE57B6E4}"/>
                </a:ext>
              </a:extLst>
            </p:cNvPr>
            <p:cNvGrpSpPr>
              <a:grpSpLocks noChangeAspect="1"/>
            </p:cNvGrpSpPr>
            <p:nvPr/>
          </p:nvGrpSpPr>
          <p:grpSpPr bwMode="auto">
            <a:xfrm rot="21236390">
              <a:off x="8829136" y="587907"/>
              <a:ext cx="848133" cy="563234"/>
              <a:chOff x="-727" y="-1420"/>
              <a:chExt cx="1292" cy="858"/>
            </a:xfrm>
          </p:grpSpPr>
          <p:sp>
            <p:nvSpPr>
              <p:cNvPr id="71" name="Freeform 5">
                <a:extLst>
                  <a:ext uri="{FF2B5EF4-FFF2-40B4-BE49-F238E27FC236}">
                    <a16:creationId xmlns:a16="http://schemas.microsoft.com/office/drawing/2014/main" id="{B7864EA4-3641-4428-94D8-3016E498B4C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6">
                <a:extLst>
                  <a:ext uri="{FF2B5EF4-FFF2-40B4-BE49-F238E27FC236}">
                    <a16:creationId xmlns:a16="http://schemas.microsoft.com/office/drawing/2014/main" id="{B1B81391-7B27-4620-829B-5D593786A43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Line 7">
                <a:extLst>
                  <a:ext uri="{FF2B5EF4-FFF2-40B4-BE49-F238E27FC236}">
                    <a16:creationId xmlns:a16="http://schemas.microsoft.com/office/drawing/2014/main" id="{33C89669-5B28-480B-9C81-C06E16B4D441}"/>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8">
                <a:extLst>
                  <a:ext uri="{FF2B5EF4-FFF2-40B4-BE49-F238E27FC236}">
                    <a16:creationId xmlns:a16="http://schemas.microsoft.com/office/drawing/2014/main" id="{36D0B2D1-61BE-496C-B931-F663FAEE4F24}"/>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9">
                <a:extLst>
                  <a:ext uri="{FF2B5EF4-FFF2-40B4-BE49-F238E27FC236}">
                    <a16:creationId xmlns:a16="http://schemas.microsoft.com/office/drawing/2014/main" id="{A87CCA51-CEDF-46B7-96CD-DB0535127B0C}"/>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10">
                <a:extLst>
                  <a:ext uri="{FF2B5EF4-FFF2-40B4-BE49-F238E27FC236}">
                    <a16:creationId xmlns:a16="http://schemas.microsoft.com/office/drawing/2014/main" id="{62C2660F-7719-4502-B2B0-3CD99D2B149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11">
                <a:extLst>
                  <a:ext uri="{FF2B5EF4-FFF2-40B4-BE49-F238E27FC236}">
                    <a16:creationId xmlns:a16="http://schemas.microsoft.com/office/drawing/2014/main" id="{8ADE7757-0332-44C5-B235-98D3CEE125D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2">
                <a:extLst>
                  <a:ext uri="{FF2B5EF4-FFF2-40B4-BE49-F238E27FC236}">
                    <a16:creationId xmlns:a16="http://schemas.microsoft.com/office/drawing/2014/main" id="{A985FBE4-E498-4C2F-A76C-99042C8AB77D}"/>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3">
                <a:extLst>
                  <a:ext uri="{FF2B5EF4-FFF2-40B4-BE49-F238E27FC236}">
                    <a16:creationId xmlns:a16="http://schemas.microsoft.com/office/drawing/2014/main" id="{8CEEEDE2-B1E2-4584-9C5E-1AD22ED39F72}"/>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4">
                <a:extLst>
                  <a:ext uri="{FF2B5EF4-FFF2-40B4-BE49-F238E27FC236}">
                    <a16:creationId xmlns:a16="http://schemas.microsoft.com/office/drawing/2014/main" id="{40A48D4C-476B-4EC0-B889-6C53F81813E8}"/>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Line 15">
                <a:extLst>
                  <a:ext uri="{FF2B5EF4-FFF2-40B4-BE49-F238E27FC236}">
                    <a16:creationId xmlns:a16="http://schemas.microsoft.com/office/drawing/2014/main" id="{0ED9A734-94FC-48BC-B7F7-03CF054FAC88}"/>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Line 16">
                <a:extLst>
                  <a:ext uri="{FF2B5EF4-FFF2-40B4-BE49-F238E27FC236}">
                    <a16:creationId xmlns:a16="http://schemas.microsoft.com/office/drawing/2014/main" id="{9E8F25A5-22DD-4C70-BE87-E30C67F55466}"/>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Line 17">
                <a:extLst>
                  <a:ext uri="{FF2B5EF4-FFF2-40B4-BE49-F238E27FC236}">
                    <a16:creationId xmlns:a16="http://schemas.microsoft.com/office/drawing/2014/main" id="{824522FE-C8FD-4180-BD1A-6676B16FBBB5}"/>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Line 18">
                <a:extLst>
                  <a:ext uri="{FF2B5EF4-FFF2-40B4-BE49-F238E27FC236}">
                    <a16:creationId xmlns:a16="http://schemas.microsoft.com/office/drawing/2014/main" id="{5E4C4833-0900-44F4-AEE2-4950332960BD}"/>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Line 19">
                <a:extLst>
                  <a:ext uri="{FF2B5EF4-FFF2-40B4-BE49-F238E27FC236}">
                    <a16:creationId xmlns:a16="http://schemas.microsoft.com/office/drawing/2014/main" id="{3AEB4E68-BB6E-4FE7-BD78-F765E13CCA6D}"/>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Line 20">
                <a:extLst>
                  <a:ext uri="{FF2B5EF4-FFF2-40B4-BE49-F238E27FC236}">
                    <a16:creationId xmlns:a16="http://schemas.microsoft.com/office/drawing/2014/main" id="{8228149E-A610-4A2F-8A94-19E89315AA90}"/>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Line 21">
                <a:extLst>
                  <a:ext uri="{FF2B5EF4-FFF2-40B4-BE49-F238E27FC236}">
                    <a16:creationId xmlns:a16="http://schemas.microsoft.com/office/drawing/2014/main" id="{5B92082A-7CF4-4098-985F-F822703BC290}"/>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4" name="Group 43">
              <a:extLst>
                <a:ext uri="{FF2B5EF4-FFF2-40B4-BE49-F238E27FC236}">
                  <a16:creationId xmlns:a16="http://schemas.microsoft.com/office/drawing/2014/main" id="{CA7D1B17-55C4-4278-BBAD-E911652BFD5D}"/>
                </a:ext>
              </a:extLst>
            </p:cNvPr>
            <p:cNvGrpSpPr>
              <a:grpSpLocks noChangeAspect="1"/>
            </p:cNvGrpSpPr>
            <p:nvPr/>
          </p:nvGrpSpPr>
          <p:grpSpPr bwMode="auto">
            <a:xfrm rot="20566751" flipH="1">
              <a:off x="11259953" y="275359"/>
              <a:ext cx="731614" cy="1134146"/>
              <a:chOff x="-1813" y="606"/>
              <a:chExt cx="1265" cy="1961"/>
            </a:xfrm>
          </p:grpSpPr>
          <p:sp>
            <p:nvSpPr>
              <p:cNvPr id="62" name="Freeform 25">
                <a:extLst>
                  <a:ext uri="{FF2B5EF4-FFF2-40B4-BE49-F238E27FC236}">
                    <a16:creationId xmlns:a16="http://schemas.microsoft.com/office/drawing/2014/main" id="{38C47580-C62D-492B-AD93-B453682C3FEF}"/>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Freeform 26">
                <a:extLst>
                  <a:ext uri="{FF2B5EF4-FFF2-40B4-BE49-F238E27FC236}">
                    <a16:creationId xmlns:a16="http://schemas.microsoft.com/office/drawing/2014/main" id="{772ECE1B-683E-485F-8610-D037DDB717C9}"/>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27">
                <a:extLst>
                  <a:ext uri="{FF2B5EF4-FFF2-40B4-BE49-F238E27FC236}">
                    <a16:creationId xmlns:a16="http://schemas.microsoft.com/office/drawing/2014/main" id="{7FDCED63-010F-4AAD-8816-7CC87DD3D411}"/>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8">
                <a:extLst>
                  <a:ext uri="{FF2B5EF4-FFF2-40B4-BE49-F238E27FC236}">
                    <a16:creationId xmlns:a16="http://schemas.microsoft.com/office/drawing/2014/main" id="{E4A50B17-B44A-46E4-8065-A2D1412F2B7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Line 29">
                <a:extLst>
                  <a:ext uri="{FF2B5EF4-FFF2-40B4-BE49-F238E27FC236}">
                    <a16:creationId xmlns:a16="http://schemas.microsoft.com/office/drawing/2014/main" id="{4D98C598-B2BE-4921-8793-B5A4FE6F165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Line 30">
                <a:extLst>
                  <a:ext uri="{FF2B5EF4-FFF2-40B4-BE49-F238E27FC236}">
                    <a16:creationId xmlns:a16="http://schemas.microsoft.com/office/drawing/2014/main" id="{78E2D486-D42B-4AA9-9322-DA55DC73EDE1}"/>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Oval 67">
                <a:extLst>
                  <a:ext uri="{FF2B5EF4-FFF2-40B4-BE49-F238E27FC236}">
                    <a16:creationId xmlns:a16="http://schemas.microsoft.com/office/drawing/2014/main" id="{01EE29F0-49C1-4F9E-B23A-169784667153}"/>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2">
                <a:extLst>
                  <a:ext uri="{FF2B5EF4-FFF2-40B4-BE49-F238E27FC236}">
                    <a16:creationId xmlns:a16="http://schemas.microsoft.com/office/drawing/2014/main" id="{5AE79403-88EA-4056-AD4F-3102EAB4D43C}"/>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3">
                <a:extLst>
                  <a:ext uri="{FF2B5EF4-FFF2-40B4-BE49-F238E27FC236}">
                    <a16:creationId xmlns:a16="http://schemas.microsoft.com/office/drawing/2014/main" id="{5DF38C0D-0E9F-4ACE-A54A-B837F7D1494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5" name="Group 44">
              <a:extLst>
                <a:ext uri="{FF2B5EF4-FFF2-40B4-BE49-F238E27FC236}">
                  <a16:creationId xmlns:a16="http://schemas.microsoft.com/office/drawing/2014/main" id="{3E7B3AE1-EB62-4B40-81CD-801021D7D97C}"/>
                </a:ext>
              </a:extLst>
            </p:cNvPr>
            <p:cNvGrpSpPr>
              <a:grpSpLocks noChangeAspect="1"/>
            </p:cNvGrpSpPr>
            <p:nvPr/>
          </p:nvGrpSpPr>
          <p:grpSpPr bwMode="auto">
            <a:xfrm rot="764832">
              <a:off x="10180995" y="275359"/>
              <a:ext cx="628384" cy="658307"/>
              <a:chOff x="-1831" y="-565"/>
              <a:chExt cx="777" cy="814"/>
            </a:xfrm>
          </p:grpSpPr>
          <p:sp>
            <p:nvSpPr>
              <p:cNvPr id="50" name="Freeform 37">
                <a:extLst>
                  <a:ext uri="{FF2B5EF4-FFF2-40B4-BE49-F238E27FC236}">
                    <a16:creationId xmlns:a16="http://schemas.microsoft.com/office/drawing/2014/main" id="{9BBFD7B9-D776-4823-8EB5-5938A6DFD61C}"/>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38">
                <a:extLst>
                  <a:ext uri="{FF2B5EF4-FFF2-40B4-BE49-F238E27FC236}">
                    <a16:creationId xmlns:a16="http://schemas.microsoft.com/office/drawing/2014/main" id="{91A087E4-A2F7-47CA-A885-382A722EE013}"/>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39">
                <a:extLst>
                  <a:ext uri="{FF2B5EF4-FFF2-40B4-BE49-F238E27FC236}">
                    <a16:creationId xmlns:a16="http://schemas.microsoft.com/office/drawing/2014/main" id="{85B136EA-3000-4118-95D0-0A3CADD8792F}"/>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40">
                <a:extLst>
                  <a:ext uri="{FF2B5EF4-FFF2-40B4-BE49-F238E27FC236}">
                    <a16:creationId xmlns:a16="http://schemas.microsoft.com/office/drawing/2014/main" id="{AC30451E-FBBB-4C61-8047-5718DA0FC997}"/>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41">
                <a:extLst>
                  <a:ext uri="{FF2B5EF4-FFF2-40B4-BE49-F238E27FC236}">
                    <a16:creationId xmlns:a16="http://schemas.microsoft.com/office/drawing/2014/main" id="{BEDE3965-5549-4BF0-B3CF-539FE6C25D8F}"/>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42">
                <a:extLst>
                  <a:ext uri="{FF2B5EF4-FFF2-40B4-BE49-F238E27FC236}">
                    <a16:creationId xmlns:a16="http://schemas.microsoft.com/office/drawing/2014/main" id="{196AD965-1B2A-4FBC-8AD8-2D2284FE0201}"/>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43">
                <a:extLst>
                  <a:ext uri="{FF2B5EF4-FFF2-40B4-BE49-F238E27FC236}">
                    <a16:creationId xmlns:a16="http://schemas.microsoft.com/office/drawing/2014/main" id="{4442AA15-DC76-48C8-B581-E7B9C418E3D8}"/>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44">
                <a:extLst>
                  <a:ext uri="{FF2B5EF4-FFF2-40B4-BE49-F238E27FC236}">
                    <a16:creationId xmlns:a16="http://schemas.microsoft.com/office/drawing/2014/main" id="{6510110F-CFC5-4C62-9B5B-8F565ADF4516}"/>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45">
                <a:extLst>
                  <a:ext uri="{FF2B5EF4-FFF2-40B4-BE49-F238E27FC236}">
                    <a16:creationId xmlns:a16="http://schemas.microsoft.com/office/drawing/2014/main" id="{87D44CDD-1644-40DD-9B21-186623D42E97}"/>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46">
                <a:extLst>
                  <a:ext uri="{FF2B5EF4-FFF2-40B4-BE49-F238E27FC236}">
                    <a16:creationId xmlns:a16="http://schemas.microsoft.com/office/drawing/2014/main" id="{8323EA85-9376-4FE1-BF0A-D2EE3EF4FBA8}"/>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47">
                <a:extLst>
                  <a:ext uri="{FF2B5EF4-FFF2-40B4-BE49-F238E27FC236}">
                    <a16:creationId xmlns:a16="http://schemas.microsoft.com/office/drawing/2014/main" id="{A5D53D9D-E232-4F53-825D-0AAB34301F90}"/>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48">
                <a:extLst>
                  <a:ext uri="{FF2B5EF4-FFF2-40B4-BE49-F238E27FC236}">
                    <a16:creationId xmlns:a16="http://schemas.microsoft.com/office/drawing/2014/main" id="{766A115D-00EB-4B2D-A1FE-768E2FFDD16B}"/>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46" name="Freeform 52">
              <a:extLst>
                <a:ext uri="{FF2B5EF4-FFF2-40B4-BE49-F238E27FC236}">
                  <a16:creationId xmlns:a16="http://schemas.microsoft.com/office/drawing/2014/main" id="{04D3466E-3187-4DAE-ABAF-9C814A6636F4}"/>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2">
              <a:extLst>
                <a:ext uri="{FF2B5EF4-FFF2-40B4-BE49-F238E27FC236}">
                  <a16:creationId xmlns:a16="http://schemas.microsoft.com/office/drawing/2014/main" id="{38CC4B95-9E88-45D3-932C-1693E2CF22A9}"/>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2">
              <a:extLst>
                <a:ext uri="{FF2B5EF4-FFF2-40B4-BE49-F238E27FC236}">
                  <a16:creationId xmlns:a16="http://schemas.microsoft.com/office/drawing/2014/main" id="{34EFC006-3E78-4475-B234-CC1B419AC61C}"/>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2">
              <a:extLst>
                <a:ext uri="{FF2B5EF4-FFF2-40B4-BE49-F238E27FC236}">
                  <a16:creationId xmlns:a16="http://schemas.microsoft.com/office/drawing/2014/main" id="{377C124E-ECE3-48EB-B61B-68CB8242A462}"/>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a:xfrm>
            <a:off x="269240" y="289511"/>
            <a:ext cx="11655840" cy="899665"/>
          </a:xfrm>
        </p:spPr>
        <p:txBody>
          <a:bodyPr/>
          <a:lstStyle/>
          <a:p>
            <a:r>
              <a:rPr lang="en-US">
                <a:solidFill>
                  <a:srgbClr val="103665"/>
                </a:solidFill>
              </a:rPr>
              <a:t>Event Blueprint</a:t>
            </a:r>
            <a:endParaRPr lang="en-IN">
              <a:solidFill>
                <a:srgbClr val="103665"/>
              </a:solidFill>
            </a:endParaRPr>
          </a:p>
        </p:txBody>
      </p:sp>
      <p:sp>
        <p:nvSpPr>
          <p:cNvPr id="15" name="Content Placeholder 2"/>
          <p:cNvSpPr txBox="1">
            <a:spLocks/>
          </p:cNvSpPr>
          <p:nvPr/>
        </p:nvSpPr>
        <p:spPr>
          <a:xfrm>
            <a:off x="521005" y="1469506"/>
            <a:ext cx="510524"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Goals</a:t>
            </a:r>
          </a:p>
        </p:txBody>
      </p:sp>
      <p:sp>
        <p:nvSpPr>
          <p:cNvPr id="16" name="Content Placeholder 2"/>
          <p:cNvSpPr txBox="1">
            <a:spLocks/>
          </p:cNvSpPr>
          <p:nvPr/>
        </p:nvSpPr>
        <p:spPr>
          <a:xfrm>
            <a:off x="457200" y="4730862"/>
            <a:ext cx="841577"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103665"/>
                </a:solidFill>
                <a:latin typeface="Segoe UI Semibold" panose="020B0702040204020203" pitchFamily="34" charset="0"/>
                <a:cs typeface="Segoe UI Semibold" panose="020B0702040204020203" pitchFamily="34" charset="0"/>
              </a:rPr>
              <a:t>Activities</a:t>
            </a:r>
          </a:p>
        </p:txBody>
      </p:sp>
      <p:sp>
        <p:nvSpPr>
          <p:cNvPr id="18" name="Rectangle 17"/>
          <p:cNvSpPr/>
          <p:nvPr/>
        </p:nvSpPr>
        <p:spPr>
          <a:xfrm>
            <a:off x="457200" y="965727"/>
            <a:ext cx="1620444" cy="276999"/>
          </a:xfrm>
          <a:prstGeom prst="rect">
            <a:avLst/>
          </a:prstGeom>
        </p:spPr>
        <p:txBody>
          <a:bodyPr wrap="none" lIns="0" tIns="0" rIns="0" bIns="0">
            <a:spAutoFit/>
          </a:bodyPr>
          <a:lstStyle/>
          <a:p>
            <a:pPr>
              <a:defRPr/>
            </a:pPr>
            <a:r>
              <a:rPr lang="en-US">
                <a:solidFill>
                  <a:srgbClr val="103665"/>
                </a:solidFill>
                <a:cs typeface="Segoe UI Semibold" panose="020B0702040204020203" pitchFamily="34" charset="0"/>
              </a:rPr>
              <a:t>Dates | Location</a:t>
            </a:r>
          </a:p>
        </p:txBody>
      </p:sp>
      <p:sp>
        <p:nvSpPr>
          <p:cNvPr id="19" name="Content Placeholder 2"/>
          <p:cNvSpPr txBox="1">
            <a:spLocks/>
          </p:cNvSpPr>
          <p:nvPr/>
        </p:nvSpPr>
        <p:spPr>
          <a:xfrm>
            <a:off x="5855415" y="1469506"/>
            <a:ext cx="1130118" cy="221599"/>
          </a:xfrm>
          <a:prstGeom prst="rect">
            <a:avLst/>
          </a:prstGeom>
        </p:spPr>
        <p:txBody>
          <a:bodyPr vert="horz" wrap="squar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Messaging</a:t>
            </a:r>
          </a:p>
        </p:txBody>
      </p:sp>
      <p:sp>
        <p:nvSpPr>
          <p:cNvPr id="31" name="Rectangle 30"/>
          <p:cNvSpPr/>
          <p:nvPr/>
        </p:nvSpPr>
        <p:spPr bwMode="auto">
          <a:xfrm>
            <a:off x="5855415" y="1764763"/>
            <a:ext cx="5879385" cy="299838"/>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defRPr/>
            </a:pPr>
            <a:r>
              <a:rPr lang="en-US" sz="1600" kern="0">
                <a:solidFill>
                  <a:srgbClr val="FFFFFF"/>
                </a:solidFill>
              </a:rPr>
              <a:t>Event Theme: Node.js end-to-end.</a:t>
            </a:r>
          </a:p>
        </p:txBody>
      </p:sp>
      <p:sp>
        <p:nvSpPr>
          <p:cNvPr id="38" name="Content Placeholder 2">
            <a:extLst>
              <a:ext uri="{FF2B5EF4-FFF2-40B4-BE49-F238E27FC236}">
                <a16:creationId xmlns:a16="http://schemas.microsoft.com/office/drawing/2014/main" id="{42FE3799-C5E6-48C1-8FE6-C5AC865ACCB9}"/>
              </a:ext>
            </a:extLst>
          </p:cNvPr>
          <p:cNvSpPr txBox="1">
            <a:spLocks/>
          </p:cNvSpPr>
          <p:nvPr/>
        </p:nvSpPr>
        <p:spPr>
          <a:xfrm>
            <a:off x="3192691" y="1469506"/>
            <a:ext cx="684483"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Metrics</a:t>
            </a:r>
          </a:p>
        </p:txBody>
      </p:sp>
      <p:sp>
        <p:nvSpPr>
          <p:cNvPr id="11" name="Rectangle 10"/>
          <p:cNvSpPr/>
          <p:nvPr/>
        </p:nvSpPr>
        <p:spPr bwMode="auto">
          <a:xfrm>
            <a:off x="455735" y="1793244"/>
            <a:ext cx="2590491"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Improve perception of Microsoft’s offerings for OSS developers</a:t>
            </a:r>
            <a:endParaRPr lang="en-US" sz="1400" b="1" kern="0">
              <a:solidFill>
                <a:srgbClr val="FFFFFF"/>
              </a:solidFill>
            </a:endParaRPr>
          </a:p>
        </p:txBody>
      </p:sp>
      <p:sp>
        <p:nvSpPr>
          <p:cNvPr id="13" name="Rectangle 12"/>
          <p:cNvSpPr/>
          <p:nvPr/>
        </p:nvSpPr>
        <p:spPr>
          <a:xfrm>
            <a:off x="3191301" y="1793244"/>
            <a:ext cx="2460200" cy="989743"/>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rgbClr val="505050"/>
                </a:solidFill>
              </a:rPr>
              <a:t>75%+ of respondents are more motivated to recommend/use Microsoft’s data offerings</a:t>
            </a:r>
          </a:p>
        </p:txBody>
      </p:sp>
      <p:sp>
        <p:nvSpPr>
          <p:cNvPr id="34" name="Rectangle 33">
            <a:extLst>
              <a:ext uri="{FF2B5EF4-FFF2-40B4-BE49-F238E27FC236}">
                <a16:creationId xmlns:a16="http://schemas.microsoft.com/office/drawing/2014/main" id="{FD7A3E3F-15BA-4321-9AE1-B1E12F1DD860}"/>
              </a:ext>
            </a:extLst>
          </p:cNvPr>
          <p:cNvSpPr/>
          <p:nvPr/>
        </p:nvSpPr>
        <p:spPr bwMode="auto">
          <a:xfrm>
            <a:off x="455736" y="2608781"/>
            <a:ext cx="2589026"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Acquire new leads for the GEP</a:t>
            </a:r>
            <a:endParaRPr lang="en-US" sz="1400" b="1" kern="0">
              <a:solidFill>
                <a:srgbClr val="FFFFFF"/>
              </a:solidFill>
            </a:endParaRPr>
          </a:p>
        </p:txBody>
      </p:sp>
      <p:sp>
        <p:nvSpPr>
          <p:cNvPr id="37" name="Rectangle 36">
            <a:extLst>
              <a:ext uri="{FF2B5EF4-FFF2-40B4-BE49-F238E27FC236}">
                <a16:creationId xmlns:a16="http://schemas.microsoft.com/office/drawing/2014/main" id="{EDAF1328-24EA-4CEE-9D7C-DBD43D52634E}"/>
              </a:ext>
            </a:extLst>
          </p:cNvPr>
          <p:cNvSpPr/>
          <p:nvPr/>
        </p:nvSpPr>
        <p:spPr>
          <a:xfrm>
            <a:off x="3191301" y="2782987"/>
            <a:ext cx="2460200" cy="81553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chemeClr val="tx1"/>
                </a:solidFill>
              </a:rPr>
              <a:t>250 </a:t>
            </a:r>
            <a:r>
              <a:rPr lang="en-US" sz="1200" kern="0">
                <a:solidFill>
                  <a:srgbClr val="505050"/>
                </a:solidFill>
              </a:rPr>
              <a:t>unique leads scanned at the booth and in our sessions</a:t>
            </a:r>
          </a:p>
        </p:txBody>
      </p:sp>
      <p:sp>
        <p:nvSpPr>
          <p:cNvPr id="39" name="Rectangle 38">
            <a:extLst>
              <a:ext uri="{FF2B5EF4-FFF2-40B4-BE49-F238E27FC236}">
                <a16:creationId xmlns:a16="http://schemas.microsoft.com/office/drawing/2014/main" id="{30233C04-1DFD-4F56-AF98-E2EA4A4D4419}"/>
              </a:ext>
            </a:extLst>
          </p:cNvPr>
          <p:cNvSpPr/>
          <p:nvPr/>
        </p:nvSpPr>
        <p:spPr bwMode="auto">
          <a:xfrm>
            <a:off x="455736" y="3425997"/>
            <a:ext cx="2589026"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Drive usage</a:t>
            </a:r>
            <a:endParaRPr lang="en-US" sz="1400" b="1" kern="0">
              <a:solidFill>
                <a:srgbClr val="FFFFFF"/>
              </a:solidFill>
            </a:endParaRPr>
          </a:p>
        </p:txBody>
      </p:sp>
      <p:sp>
        <p:nvSpPr>
          <p:cNvPr id="40" name="Rectangle 39">
            <a:extLst>
              <a:ext uri="{FF2B5EF4-FFF2-40B4-BE49-F238E27FC236}">
                <a16:creationId xmlns:a16="http://schemas.microsoft.com/office/drawing/2014/main" id="{5E745C4F-5511-404F-BB28-3BDC55C50881}"/>
              </a:ext>
            </a:extLst>
          </p:cNvPr>
          <p:cNvSpPr/>
          <p:nvPr/>
        </p:nvSpPr>
        <p:spPr>
          <a:xfrm>
            <a:off x="3191301" y="3593401"/>
            <a:ext cx="2460200" cy="822339"/>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rgbClr val="505050">
                    <a:lumMod val="75000"/>
                  </a:srgbClr>
                </a:solidFill>
              </a:rPr>
              <a:t>Quality and engagement via demos.</a:t>
            </a:r>
          </a:p>
        </p:txBody>
      </p:sp>
      <p:sp>
        <p:nvSpPr>
          <p:cNvPr id="4" name="Rectangle 3"/>
          <p:cNvSpPr/>
          <p:nvPr/>
        </p:nvSpPr>
        <p:spPr>
          <a:xfrm>
            <a:off x="457201" y="5422179"/>
            <a:ext cx="3654833"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marL="142875" indent="-142875" defTabSz="828643">
              <a:spcBef>
                <a:spcPct val="0"/>
              </a:spcBef>
              <a:spcAft>
                <a:spcPts val="100"/>
              </a:spcAft>
              <a:buClr>
                <a:srgbClr val="595959"/>
              </a:buClr>
              <a:buFont typeface="Arial" panose="020B0604020202020204" pitchFamily="34" charset="0"/>
              <a:buChar char="•"/>
              <a:defRPr/>
            </a:pPr>
            <a:r>
              <a:rPr lang="en-US" sz="1200" kern="0">
                <a:solidFill>
                  <a:schemeClr val="tx1"/>
                </a:solidFill>
              </a:rPr>
              <a:t>Sponsored Session with Chris Dias (topic TBC)</a:t>
            </a:r>
          </a:p>
          <a:p>
            <a:pPr marL="142875" indent="-142875" defTabSz="828643">
              <a:spcBef>
                <a:spcPct val="0"/>
              </a:spcBef>
              <a:spcAft>
                <a:spcPts val="100"/>
              </a:spcAft>
              <a:buClr>
                <a:srgbClr val="595959"/>
              </a:buClr>
              <a:buFont typeface="Arial" panose="020B0604020202020204" pitchFamily="34" charset="0"/>
              <a:buChar char="•"/>
              <a:defRPr/>
            </a:pPr>
            <a:r>
              <a:rPr lang="en-US" sz="1200" kern="0" err="1">
                <a:solidFill>
                  <a:schemeClr val="tx1"/>
                </a:solidFill>
              </a:rPr>
              <a:t>IoT</a:t>
            </a:r>
            <a:r>
              <a:rPr lang="en-US" sz="1200" kern="0">
                <a:solidFill>
                  <a:schemeClr val="tx1"/>
                </a:solidFill>
              </a:rPr>
              <a:t> workshop with Jeremy Foster</a:t>
            </a:r>
          </a:p>
          <a:p>
            <a:pPr marL="142875" indent="-142875" defTabSz="828643">
              <a:spcBef>
                <a:spcPct val="0"/>
              </a:spcBef>
              <a:spcAft>
                <a:spcPts val="100"/>
              </a:spcAft>
              <a:buClr>
                <a:srgbClr val="595959"/>
              </a:buClr>
              <a:buFont typeface="Arial" panose="020B0604020202020204" pitchFamily="34" charset="0"/>
              <a:buChar char="•"/>
              <a:defRPr/>
            </a:pPr>
            <a:r>
              <a:rPr lang="en-US" sz="1200" kern="0">
                <a:solidFill>
                  <a:schemeClr val="tx1"/>
                </a:solidFill>
              </a:rPr>
              <a:t>Sessions by </a:t>
            </a:r>
            <a:r>
              <a:rPr lang="en-US" sz="1200" kern="0" err="1">
                <a:solidFill>
                  <a:schemeClr val="tx1"/>
                </a:solidFill>
              </a:rPr>
              <a:t>Arunesh</a:t>
            </a:r>
            <a:r>
              <a:rPr lang="en-US" sz="1200" kern="0">
                <a:solidFill>
                  <a:schemeClr val="tx1"/>
                </a:solidFill>
              </a:rPr>
              <a:t> Chandra (N-API, co-presenting with IBM), Bryan Hughes (Node.js projects), Chris Anderson (Functions)</a:t>
            </a:r>
          </a:p>
        </p:txBody>
      </p:sp>
      <p:sp>
        <p:nvSpPr>
          <p:cNvPr id="5" name="Rectangle 4"/>
          <p:cNvSpPr/>
          <p:nvPr/>
        </p:nvSpPr>
        <p:spPr bwMode="auto">
          <a:xfrm>
            <a:off x="457201" y="5054600"/>
            <a:ext cx="3654833"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Sessions</a:t>
            </a:r>
          </a:p>
        </p:txBody>
      </p:sp>
      <p:sp>
        <p:nvSpPr>
          <p:cNvPr id="7" name="Rectangle 6"/>
          <p:cNvSpPr/>
          <p:nvPr/>
        </p:nvSpPr>
        <p:spPr>
          <a:xfrm>
            <a:off x="4259487" y="5422179"/>
            <a:ext cx="3663930"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8x10 booth</a:t>
            </a:r>
          </a:p>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Booth demos </a:t>
            </a:r>
          </a:p>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Booth survey</a:t>
            </a:r>
          </a:p>
        </p:txBody>
      </p:sp>
      <p:sp>
        <p:nvSpPr>
          <p:cNvPr id="8" name="Rectangle 7"/>
          <p:cNvSpPr/>
          <p:nvPr/>
        </p:nvSpPr>
        <p:spPr bwMode="auto">
          <a:xfrm>
            <a:off x="4259487" y="5054600"/>
            <a:ext cx="3663930"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Expo Activities</a:t>
            </a:r>
          </a:p>
        </p:txBody>
      </p:sp>
      <p:sp>
        <p:nvSpPr>
          <p:cNvPr id="42" name="Rectangle 41">
            <a:extLst>
              <a:ext uri="{FF2B5EF4-FFF2-40B4-BE49-F238E27FC236}">
                <a16:creationId xmlns:a16="http://schemas.microsoft.com/office/drawing/2014/main" id="{7EB292E7-47F9-4799-8005-7D22113DB8B7}"/>
              </a:ext>
            </a:extLst>
          </p:cNvPr>
          <p:cNvSpPr/>
          <p:nvPr/>
        </p:nvSpPr>
        <p:spPr bwMode="auto">
          <a:xfrm>
            <a:off x="8070871" y="5054600"/>
            <a:ext cx="3663930"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Other Activities</a:t>
            </a:r>
          </a:p>
        </p:txBody>
      </p:sp>
      <p:grpSp>
        <p:nvGrpSpPr>
          <p:cNvPr id="23" name="Group 22">
            <a:extLst>
              <a:ext uri="{FF2B5EF4-FFF2-40B4-BE49-F238E27FC236}">
                <a16:creationId xmlns:a16="http://schemas.microsoft.com/office/drawing/2014/main" id="{AD379708-7126-4E64-A985-72D86FF979AC}"/>
              </a:ext>
            </a:extLst>
          </p:cNvPr>
          <p:cNvGrpSpPr/>
          <p:nvPr/>
        </p:nvGrpSpPr>
        <p:grpSpPr>
          <a:xfrm>
            <a:off x="5855414" y="2111598"/>
            <a:ext cx="5879386" cy="2304142"/>
            <a:chOff x="5855414" y="2111598"/>
            <a:chExt cx="5879386" cy="2304142"/>
          </a:xfrm>
        </p:grpSpPr>
        <p:sp>
          <p:nvSpPr>
            <p:cNvPr id="30" name="Rectangle 29"/>
            <p:cNvSpPr/>
            <p:nvPr/>
          </p:nvSpPr>
          <p:spPr bwMode="auto">
            <a:xfrm>
              <a:off x="5855415" y="2111598"/>
              <a:ext cx="1498696" cy="148180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1921"/>
              <a:r>
                <a:rPr lang="en-US" sz="1200">
                  <a:solidFill>
                    <a:srgbClr val="505050"/>
                  </a:solidFill>
                  <a:ea typeface="Times New Roman"/>
                  <a:cs typeface="Times New Roman"/>
                </a:rPr>
                <a:t>Key Messages</a:t>
              </a:r>
              <a:endParaRPr lang="en-US" sz="1200" b="1">
                <a:solidFill>
                  <a:srgbClr val="505050"/>
                </a:solidFill>
                <a:ea typeface="Times New Roman"/>
                <a:cs typeface="Times New Roman"/>
              </a:endParaRPr>
            </a:p>
          </p:txBody>
        </p:sp>
        <p:sp>
          <p:nvSpPr>
            <p:cNvPr id="36" name="Rectangle 35"/>
            <p:cNvSpPr/>
            <p:nvPr/>
          </p:nvSpPr>
          <p:spPr bwMode="auto">
            <a:xfrm>
              <a:off x="5855415" y="3701426"/>
              <a:ext cx="1498696" cy="714314"/>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rgbClr val="505050"/>
                  </a:solidFill>
                  <a:ea typeface="Times New Roman"/>
                  <a:cs typeface="Times New Roman"/>
                </a:rPr>
                <a:t>CTAs</a:t>
              </a:r>
              <a:endParaRPr lang="en-US" sz="1200" b="1">
                <a:solidFill>
                  <a:srgbClr val="505050"/>
                </a:solidFill>
                <a:ea typeface="Times New Roman"/>
                <a:cs typeface="Times New Roman"/>
              </a:endParaRPr>
            </a:p>
          </p:txBody>
        </p:sp>
        <p:sp>
          <p:nvSpPr>
            <p:cNvPr id="29" name="Rectangle 28"/>
            <p:cNvSpPr/>
            <p:nvPr/>
          </p:nvSpPr>
          <p:spPr>
            <a:xfrm>
              <a:off x="5855414" y="2111598"/>
              <a:ext cx="5879385" cy="1481804"/>
            </a:xfrm>
            <a:prstGeom prst="rect">
              <a:avLst/>
            </a:prstGeom>
            <a:noFill/>
            <a:ln w="6350">
              <a:solidFill>
                <a:schemeClr val="bg1">
                  <a:lumMod val="75000"/>
                </a:schemeClr>
              </a:solidFill>
            </a:ln>
          </p:spPr>
          <p:txBody>
            <a:bodyPr vert="horz" wrap="square" lIns="1645920" tIns="45720" rIns="0" bIns="45720" anchor="ctr">
              <a:noAutofit/>
            </a:bodyPr>
            <a:lstStyle/>
            <a:p>
              <a:pPr marL="342900" lvl="0" indent="-342900" defTabSz="931921">
                <a:buClr>
                  <a:srgbClr val="595959"/>
                </a:buClr>
                <a:buFont typeface="+mj-lt"/>
                <a:buAutoNum type="arabicPeriod"/>
              </a:pPr>
              <a:r>
                <a:rPr lang="en-US" sz="1000">
                  <a:ea typeface="Times New Roman"/>
                  <a:cs typeface="Times New Roman"/>
                </a:rPr>
                <a:t>Microsoft provides Node.js developers and architects the tools and services they need to build, deploy, scale and monitor Node.js apps and services.</a:t>
              </a:r>
            </a:p>
            <a:p>
              <a:pPr marL="342900" lvl="0" indent="-342900" defTabSz="931921">
                <a:buClr>
                  <a:srgbClr val="595959"/>
                </a:buClr>
                <a:buFont typeface="+mj-lt"/>
                <a:buAutoNum type="arabicPeriod"/>
              </a:pPr>
              <a:r>
                <a:rPr lang="en-US" sz="1000">
                  <a:cs typeface="Times New Roman"/>
                </a:rPr>
                <a:t>Visual Studio Code is the best code editor for Node.js developers, and TypeScript makes JS developers more productive</a:t>
              </a:r>
            </a:p>
            <a:p>
              <a:pPr marL="342900" lvl="0" indent="-342900" defTabSz="931921">
                <a:buClr>
                  <a:srgbClr val="595959"/>
                </a:buClr>
                <a:buFont typeface="+mj-lt"/>
                <a:buAutoNum type="arabicPeriod"/>
              </a:pPr>
              <a:r>
                <a:rPr lang="en-US" sz="1000">
                  <a:cs typeface="Times New Roman"/>
                </a:rPr>
                <a:t>Developers and architects can leverage Azure to deploy and scale Node.js apps and services using IaaS, PaaS, </a:t>
              </a:r>
              <a:r>
                <a:rPr lang="en-US" sz="1000" err="1">
                  <a:cs typeface="Times New Roman"/>
                </a:rPr>
                <a:t>CaaS</a:t>
              </a:r>
              <a:r>
                <a:rPr lang="en-US" sz="1000">
                  <a:cs typeface="Times New Roman"/>
                </a:rPr>
                <a:t> and </a:t>
              </a:r>
              <a:r>
                <a:rPr lang="en-US" sz="1000" err="1">
                  <a:cs typeface="Times New Roman"/>
                </a:rPr>
                <a:t>FaaS</a:t>
              </a:r>
              <a:r>
                <a:rPr lang="en-US" sz="1000">
                  <a:cs typeface="Times New Roman"/>
                </a:rPr>
                <a:t>. Key services include Web Apps on Linux, Functions, Container Services.</a:t>
              </a:r>
              <a:endParaRPr lang="en-US" sz="1000">
                <a:ea typeface="Times New Roman"/>
                <a:cs typeface="Times New Roman"/>
              </a:endParaRPr>
            </a:p>
            <a:p>
              <a:pPr marL="342900" marR="0" lvl="0" indent="-342900">
                <a:spcBef>
                  <a:spcPts val="0"/>
                </a:spcBef>
                <a:spcAft>
                  <a:spcPts val="0"/>
                </a:spcAft>
                <a:buClr>
                  <a:srgbClr val="595959"/>
                </a:buClr>
                <a:buFont typeface="+mj-lt"/>
                <a:buAutoNum type="arabicPeriod"/>
              </a:pPr>
              <a:r>
                <a:rPr lang="en-US" sz="1000">
                  <a:ea typeface="Times New Roman"/>
                  <a:cs typeface="Times New Roman"/>
                </a:rPr>
                <a:t>Azure provides the tools needed to monitor apps and services in production too.</a:t>
              </a:r>
              <a:endParaRPr lang="en-US" sz="1000" b="1">
                <a:ea typeface="Times New Roman"/>
                <a:cs typeface="Times New Roman"/>
              </a:endParaRPr>
            </a:p>
          </p:txBody>
        </p:sp>
        <p:sp>
          <p:nvSpPr>
            <p:cNvPr id="35" name="Rectangle 34"/>
            <p:cNvSpPr/>
            <p:nvPr/>
          </p:nvSpPr>
          <p:spPr>
            <a:xfrm>
              <a:off x="5855415" y="3701426"/>
              <a:ext cx="5879385" cy="714314"/>
            </a:xfrm>
            <a:prstGeom prst="rect">
              <a:avLst/>
            </a:prstGeom>
            <a:noFill/>
            <a:ln w="6350">
              <a:solidFill>
                <a:schemeClr val="bg1">
                  <a:lumMod val="75000"/>
                </a:schemeClr>
              </a:solidFill>
            </a:ln>
          </p:spPr>
          <p:txBody>
            <a:bodyPr vert="horz" wrap="square" lIns="1645920" tIns="45720" rIns="91440" bIns="45720" anchor="ctr">
              <a:noAutofit/>
            </a:bodyPr>
            <a:lstStyle/>
            <a:p>
              <a:pPr marL="342900" lvl="0" indent="-342900" defTabSz="931921">
                <a:buClr>
                  <a:srgbClr val="595959"/>
                </a:buClr>
                <a:buFont typeface="+mj-lt"/>
                <a:buAutoNum type="arabicPeriod"/>
                <a:defRPr/>
              </a:pPr>
              <a:r>
                <a:rPr lang="en-US" sz="1000">
                  <a:ea typeface="Times New Roman"/>
                  <a:cs typeface="Times New Roman"/>
                </a:rPr>
                <a:t>Visual Studio Code installs</a:t>
              </a:r>
            </a:p>
            <a:p>
              <a:pPr marL="342900" lvl="0" indent="-342900" defTabSz="931921">
                <a:buClr>
                  <a:srgbClr val="595959"/>
                </a:buClr>
                <a:buFont typeface="+mj-lt"/>
                <a:buAutoNum type="arabicPeriod"/>
              </a:pPr>
              <a:r>
                <a:rPr lang="en-US" sz="1000">
                  <a:ea typeface="Times New Roman"/>
                  <a:cs typeface="Times New Roman"/>
                </a:rPr>
                <a:t>Azure new trials</a:t>
              </a:r>
            </a:p>
            <a:p>
              <a:pPr marL="342900" lvl="0" indent="-342900" defTabSz="931921">
                <a:buClr>
                  <a:srgbClr val="595959"/>
                </a:buClr>
                <a:buFont typeface="+mj-lt"/>
                <a:buAutoNum type="arabicPeriod"/>
              </a:pPr>
              <a:r>
                <a:rPr lang="en-US" sz="1000">
                  <a:ea typeface="Times New Roman"/>
                  <a:cs typeface="Times New Roman"/>
                </a:rPr>
                <a:t>Contribute to Microsoft open source projects</a:t>
              </a:r>
            </a:p>
            <a:p>
              <a:pPr marL="342900" lvl="0" indent="-342900" defTabSz="931921">
                <a:buClr>
                  <a:srgbClr val="595959"/>
                </a:buClr>
                <a:buFont typeface="+mj-lt"/>
                <a:buAutoNum type="arabicPeriod"/>
              </a:pPr>
              <a:r>
                <a:rPr lang="en-US" sz="1000">
                  <a:ea typeface="Times New Roman"/>
                  <a:cs typeface="Times New Roman"/>
                </a:rPr>
                <a:t>Recommend/endorse Microsoft to others within open source community </a:t>
              </a:r>
            </a:p>
          </p:txBody>
        </p:sp>
      </p:grpSp>
      <p:sp>
        <p:nvSpPr>
          <p:cNvPr id="88" name="Rectangle 87">
            <a:extLst>
              <a:ext uri="{FF2B5EF4-FFF2-40B4-BE49-F238E27FC236}">
                <a16:creationId xmlns:a16="http://schemas.microsoft.com/office/drawing/2014/main" id="{A5A6387F-4DE9-4187-9BD6-FA02E318EA4A}"/>
              </a:ext>
            </a:extLst>
          </p:cNvPr>
          <p:cNvSpPr/>
          <p:nvPr/>
        </p:nvSpPr>
        <p:spPr>
          <a:xfrm>
            <a:off x="8070871" y="5422179"/>
            <a:ext cx="3663930"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dirty="0">
                <a:solidFill>
                  <a:srgbClr val="505050"/>
                </a:solidFill>
              </a:rPr>
              <a:t>Team dinner/drinks for those who arrive on Tuesday, Oct 3! Please contact Alessandro for more details!</a:t>
            </a:r>
          </a:p>
        </p:txBody>
      </p:sp>
    </p:spTree>
    <p:extLst>
      <p:ext uri="{BB962C8B-B14F-4D97-AF65-F5344CB8AC3E}">
        <p14:creationId xmlns:p14="http://schemas.microsoft.com/office/powerpoint/2010/main" val="13863350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Event Schedule</a:t>
            </a:r>
          </a:p>
        </p:txBody>
      </p:sp>
      <p:graphicFrame>
        <p:nvGraphicFramePr>
          <p:cNvPr id="4" name="Table 3"/>
          <p:cNvGraphicFramePr>
            <a:graphicFrameLocks noGrp="1"/>
          </p:cNvGraphicFramePr>
          <p:nvPr>
            <p:extLst>
              <p:ext uri="{D42A27DB-BD31-4B8C-83A1-F6EECF244321}">
                <p14:modId xmlns:p14="http://schemas.microsoft.com/office/powerpoint/2010/main" val="607022541"/>
              </p:ext>
            </p:extLst>
          </p:nvPr>
        </p:nvGraphicFramePr>
        <p:xfrm>
          <a:off x="147199" y="1583630"/>
          <a:ext cx="3696232" cy="1334589"/>
        </p:xfrm>
        <a:graphic>
          <a:graphicData uri="http://schemas.openxmlformats.org/drawingml/2006/table">
            <a:tbl>
              <a:tblPr firstRow="1" bandRow="1"/>
              <a:tblGrid>
                <a:gridCol w="2194639">
                  <a:extLst>
                    <a:ext uri="{9D8B030D-6E8A-4147-A177-3AD203B41FA5}">
                      <a16:colId xmlns:a16="http://schemas.microsoft.com/office/drawing/2014/main" val="3042593138"/>
                    </a:ext>
                  </a:extLst>
                </a:gridCol>
                <a:gridCol w="1501593">
                  <a:extLst>
                    <a:ext uri="{9D8B030D-6E8A-4147-A177-3AD203B41FA5}">
                      <a16:colId xmlns:a16="http://schemas.microsoft.com/office/drawing/2014/main" val="1856993494"/>
                    </a:ext>
                  </a:extLst>
                </a:gridCol>
              </a:tblGrid>
              <a:tr h="686485">
                <a:tc gridSpan="2">
                  <a:txBody>
                    <a:bodyPr/>
                    <a:lstStyle/>
                    <a:p>
                      <a:pPr algn="ctr"/>
                      <a:r>
                        <a:rPr lang="en-US" sz="1800" b="0" i="0" dirty="0">
                          <a:solidFill>
                            <a:srgbClr val="FFFFFF"/>
                          </a:solidFill>
                          <a:latin typeface="Segoe UI Semibold"/>
                          <a:cs typeface="Segoe UI Semibold"/>
                        </a:rPr>
                        <a:t>Set Up/Break Down</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24052">
                <a:tc>
                  <a:txBody>
                    <a:bodyPr/>
                    <a:lstStyle/>
                    <a:p>
                      <a:pPr lvl="0" algn="l">
                        <a:buNone/>
                      </a:pPr>
                      <a:r>
                        <a:rPr lang="en-US" sz="1200" b="0">
                          <a:solidFill>
                            <a:srgbClr val="505050"/>
                          </a:solidFill>
                        </a:rPr>
                        <a:t>SET UP (OCT 3)</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lvl="0" algn="ctr">
                        <a:buNone/>
                      </a:pPr>
                      <a:r>
                        <a:rPr lang="en-US" sz="1200" b="0">
                          <a:solidFill>
                            <a:srgbClr val="505050"/>
                          </a:solidFill>
                        </a:rPr>
                        <a:t>3:00PM – 6:00PM</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24052">
                <a:tc>
                  <a:txBody>
                    <a:bodyPr/>
                    <a:lstStyle/>
                    <a:p>
                      <a:pPr lvl="0" algn="l">
                        <a:buNone/>
                      </a:pPr>
                      <a:r>
                        <a:rPr lang="en-US" sz="1200" b="0">
                          <a:solidFill>
                            <a:srgbClr val="505050"/>
                          </a:solidFill>
                        </a:rPr>
                        <a:t>BREAK DOWN (OCT 5)</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lvl="0" algn="ctr">
                        <a:buNone/>
                      </a:pPr>
                      <a:r>
                        <a:rPr lang="en-US" sz="1200" b="0" dirty="0">
                          <a:solidFill>
                            <a:srgbClr val="505050"/>
                          </a:solidFill>
                        </a:rPr>
                        <a:t>4:30PM – 10:00PM</a:t>
                      </a:r>
                      <a:endParaRPr lang="en-US" sz="1200" b="0" dirty="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643399041"/>
              </p:ext>
            </p:extLst>
          </p:nvPr>
        </p:nvGraphicFramePr>
        <p:xfrm>
          <a:off x="3993864" y="1583630"/>
          <a:ext cx="3905372" cy="5291630"/>
        </p:xfrm>
        <a:graphic>
          <a:graphicData uri="http://schemas.openxmlformats.org/drawingml/2006/table">
            <a:tbl>
              <a:tblPr firstRow="1" bandRow="1"/>
              <a:tblGrid>
                <a:gridCol w="2317903">
                  <a:extLst>
                    <a:ext uri="{9D8B030D-6E8A-4147-A177-3AD203B41FA5}">
                      <a16:colId xmlns:a16="http://schemas.microsoft.com/office/drawing/2014/main" val="3042593138"/>
                    </a:ext>
                  </a:extLst>
                </a:gridCol>
                <a:gridCol w="1587469">
                  <a:extLst>
                    <a:ext uri="{9D8B030D-6E8A-4147-A177-3AD203B41FA5}">
                      <a16:colId xmlns:a16="http://schemas.microsoft.com/office/drawing/2014/main" val="1856993494"/>
                    </a:ext>
                  </a:extLst>
                </a:gridCol>
              </a:tblGrid>
              <a:tr h="697287">
                <a:tc gridSpan="2">
                  <a:txBody>
                    <a:bodyPr/>
                    <a:lstStyle/>
                    <a:p>
                      <a:pPr marL="0" algn="ctr" defTabSz="914367"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Day 1</a:t>
                      </a:r>
                    </a:p>
                    <a:p>
                      <a:pPr marL="0" algn="ctr" defTabSz="914367"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Wednesday, October 4</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53411">
                <a:tc>
                  <a:txBody>
                    <a:bodyPr/>
                    <a:lstStyle/>
                    <a:p>
                      <a:pPr marL="0" algn="l" defTabSz="914367" rtl="0" eaLnBrk="1" latinLnBrk="0" hangingPunct="1"/>
                      <a:r>
                        <a:rPr lang="en-US" sz="1200" b="0" kern="1200">
                          <a:solidFill>
                            <a:schemeClr val="tx1"/>
                          </a:solidFill>
                          <a:latin typeface="+mn-lt"/>
                          <a:ea typeface="+mn-ea"/>
                          <a:cs typeface="+mn-cs"/>
                        </a:rPr>
                        <a:t>BREAKFAST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7:30AM</a:t>
                      </a:r>
                      <a:r>
                        <a:rPr lang="en-US" sz="1200" b="0" kern="1200" baseline="0">
                          <a:solidFill>
                            <a:schemeClr val="tx1"/>
                          </a:solidFill>
                          <a:latin typeface="+mn-lt"/>
                          <a:ea typeface="+mn-ea"/>
                          <a:cs typeface="+mn-cs"/>
                        </a:rPr>
                        <a:t> – 9:30AM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53411">
                <a:tc>
                  <a:txBody>
                    <a:bodyPr/>
                    <a:lstStyle/>
                    <a:p>
                      <a:pPr marL="0" algn="l" defTabSz="914367" rtl="0" eaLnBrk="1" latinLnBrk="0" hangingPunct="1"/>
                      <a:r>
                        <a:rPr lang="en-US" sz="1200" b="0" kern="1200">
                          <a:solidFill>
                            <a:schemeClr val="tx1"/>
                          </a:solidFill>
                          <a:latin typeface="+mn-lt"/>
                          <a:ea typeface="+mn-ea"/>
                          <a:cs typeface="+mn-cs"/>
                        </a:rPr>
                        <a:t>OPENING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9:00AM – 10:30AM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r h="353411">
                <a:tc>
                  <a:txBody>
                    <a:bodyPr/>
                    <a:lstStyle/>
                    <a:p>
                      <a:pPr marL="0" algn="l" defTabSz="914367" rtl="0" eaLnBrk="1" latinLnBrk="0" hangingPunct="1"/>
                      <a:r>
                        <a:rPr lang="en-US" sz="1200" b="0" kern="1200" dirty="0">
                          <a:solidFill>
                            <a:schemeClr val="tx1"/>
                          </a:solidFill>
                          <a:latin typeface="+mn-lt"/>
                          <a:ea typeface="+mn-ea"/>
                          <a:cs typeface="+mn-cs"/>
                        </a:rPr>
                        <a:t>MAGGIE PINT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dirty="0">
                          <a:solidFill>
                            <a:schemeClr val="tx1"/>
                          </a:solidFill>
                          <a:latin typeface="+mn-lt"/>
                          <a:ea typeface="+mn-ea"/>
                          <a:cs typeface="+mn-cs"/>
                        </a:rPr>
                        <a:t>10:00AM – 10:30AM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027831501"/>
                  </a:ext>
                </a:extLst>
              </a:tr>
              <a:tr h="353411">
                <a:tc>
                  <a:txBody>
                    <a:bodyPr/>
                    <a:lstStyle/>
                    <a:p>
                      <a:pPr marL="0" algn="l" defTabSz="914367" rtl="0" eaLnBrk="1" latinLnBrk="0" hangingPunct="1"/>
                      <a:r>
                        <a:rPr lang="en-US" sz="1200" b="0" kern="1200" dirty="0">
                          <a:solidFill>
                            <a:schemeClr val="tx1"/>
                          </a:solidFill>
                          <a:latin typeface="+mn-lt"/>
                          <a:ea typeface="+mn-ea"/>
                          <a:cs typeface="+mn-cs"/>
                        </a:rPr>
                        <a:t>EXPO</a:t>
                      </a:r>
                      <a:r>
                        <a:rPr lang="en-US" sz="1200" b="0" kern="1200" baseline="0" dirty="0">
                          <a:solidFill>
                            <a:schemeClr val="tx1"/>
                          </a:solidFill>
                          <a:latin typeface="+mn-lt"/>
                          <a:ea typeface="+mn-ea"/>
                          <a:cs typeface="+mn-cs"/>
                        </a:rPr>
                        <a:t> HALL OPEN</a:t>
                      </a:r>
                      <a:endParaRPr lang="en-US" sz="1200" b="0" kern="1200" dirty="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tc>
                  <a:txBody>
                    <a:bodyPr/>
                    <a:lstStyle/>
                    <a:p>
                      <a:pPr marL="0" algn="l" defTabSz="914367" rtl="0" eaLnBrk="1" latinLnBrk="0" hangingPunct="1"/>
                      <a:r>
                        <a:rPr lang="en-US" sz="1200" b="0" kern="1200" dirty="0">
                          <a:solidFill>
                            <a:schemeClr val="tx1"/>
                          </a:solidFill>
                          <a:latin typeface="+mn-lt"/>
                          <a:ea typeface="+mn-ea"/>
                          <a:cs typeface="+mn-cs"/>
                        </a:rPr>
                        <a:t>10:30AM – 7:30PM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53411">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dirty="0">
                          <a:solidFill>
                            <a:schemeClr val="tx1"/>
                          </a:solidFill>
                          <a:latin typeface="+mn-lt"/>
                          <a:ea typeface="+mn-ea"/>
                          <a:cs typeface="+mn-cs"/>
                        </a:rPr>
                        <a:t>11:00AM </a:t>
                      </a:r>
                      <a:r>
                        <a:rPr lang="en-US" sz="1200" b="0" kern="1200" baseline="0" dirty="0">
                          <a:solidFill>
                            <a:schemeClr val="tx1"/>
                          </a:solidFill>
                          <a:latin typeface="+mn-lt"/>
                          <a:ea typeface="+mn-ea"/>
                          <a:cs typeface="+mn-cs"/>
                        </a:rPr>
                        <a:t>– 12:35PM</a:t>
                      </a:r>
                      <a:endParaRPr lang="en-US" sz="1200" b="0" kern="1200" dirty="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8486631"/>
                  </a:ext>
                </a:extLst>
              </a:tr>
              <a:tr h="353411">
                <a:tc>
                  <a:txBody>
                    <a:bodyPr/>
                    <a:lstStyle/>
                    <a:p>
                      <a:pPr marL="0" algn="l" defTabSz="914367" rtl="0" eaLnBrk="1" latinLnBrk="0" hangingPunct="1"/>
                      <a:r>
                        <a:rPr lang="en-US" sz="1200" b="0" kern="1200">
                          <a:solidFill>
                            <a:schemeClr val="tx1"/>
                          </a:solidFill>
                          <a:latin typeface="+mn-lt"/>
                          <a:ea typeface="+mn-ea"/>
                          <a:cs typeface="+mn-cs"/>
                        </a:rPr>
                        <a:t>JEREMY FOSTER WORKSHOP</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11:00AM – 12:50PM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53411">
                <a:tc>
                  <a:txBody>
                    <a:bodyPr/>
                    <a:lstStyle/>
                    <a:p>
                      <a:pPr marL="0" algn="l" defTabSz="914367" rtl="0" eaLnBrk="1" latinLnBrk="0" hangingPunct="1"/>
                      <a:r>
                        <a:rPr lang="en-US" sz="1200" b="0" kern="1200">
                          <a:solidFill>
                            <a:schemeClr val="tx1"/>
                          </a:solidFill>
                          <a:latin typeface="+mn-lt"/>
                          <a:ea typeface="+mn-ea"/>
                          <a:cs typeface="+mn-cs"/>
                        </a:rPr>
                        <a:t>CHRIS DIAS SPONSOR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11:40AM – 12:10PM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r h="353411">
                <a:tc>
                  <a:txBody>
                    <a:bodyPr/>
                    <a:lstStyle/>
                    <a:p>
                      <a:pPr marL="0" algn="l" defTabSz="914367" rtl="0" eaLnBrk="1" latinLnBrk="0" hangingPunct="1"/>
                      <a:r>
                        <a:rPr lang="en-US" sz="1200" b="0" kern="1200">
                          <a:solidFill>
                            <a:schemeClr val="tx1"/>
                          </a:solidFill>
                          <a:latin typeface="+mn-lt"/>
                          <a:ea typeface="+mn-ea"/>
                          <a:cs typeface="+mn-cs"/>
                        </a:rPr>
                        <a:t>LUNCH</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12:35PM – 2:05PM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8676036"/>
                  </a:ext>
                </a:extLst>
              </a:tr>
              <a:tr h="353411">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2:50PM</a:t>
                      </a:r>
                      <a:r>
                        <a:rPr lang="en-US" sz="1200" b="0" kern="1200" baseline="0">
                          <a:solidFill>
                            <a:schemeClr val="tx1"/>
                          </a:solidFill>
                          <a:latin typeface="+mn-lt"/>
                          <a:ea typeface="+mn-ea"/>
                          <a:cs typeface="+mn-cs"/>
                        </a:rPr>
                        <a:t> – 5:50PM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5986029"/>
                  </a:ext>
                </a:extLst>
              </a:tr>
              <a:tr h="353411">
                <a:tc>
                  <a:txBody>
                    <a:bodyPr/>
                    <a:lstStyle/>
                    <a:p>
                      <a:pPr marL="0" algn="l" defTabSz="914367" rtl="0" eaLnBrk="1" latinLnBrk="0" hangingPunct="1"/>
                      <a:r>
                        <a:rPr lang="en-US" sz="1200" b="0" kern="1200">
                          <a:solidFill>
                            <a:schemeClr val="tx1"/>
                          </a:solidFill>
                          <a:latin typeface="+mn-lt"/>
                          <a:ea typeface="+mn-ea"/>
                          <a:cs typeface="+mn-cs"/>
                        </a:rPr>
                        <a:t>ARUNESH CHANDRA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3:00PM – 3:30PM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53411">
                <a:tc>
                  <a:txBody>
                    <a:bodyPr/>
                    <a:lstStyle/>
                    <a:p>
                      <a:pPr marL="0" algn="l" defTabSz="914367" rtl="0" eaLnBrk="1" latinLnBrk="0" hangingPunct="1"/>
                      <a:r>
                        <a:rPr lang="en-US" sz="1200" b="0" kern="1200">
                          <a:solidFill>
                            <a:schemeClr val="tx1"/>
                          </a:solidFill>
                          <a:latin typeface="+mn-lt"/>
                          <a:ea typeface="+mn-ea"/>
                          <a:cs typeface="+mn-cs"/>
                        </a:rPr>
                        <a:t>BRYAN HUGHES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3:40PM – 4:10PM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53411">
                <a:tc>
                  <a:txBody>
                    <a:bodyPr/>
                    <a:lstStyle/>
                    <a:p>
                      <a:pPr marL="0" algn="l" defTabSz="914367" rtl="0" eaLnBrk="1" latinLnBrk="0" hangingPunct="1"/>
                      <a:r>
                        <a:rPr lang="en-US" sz="1200" b="0" kern="1200">
                          <a:solidFill>
                            <a:schemeClr val="tx1"/>
                          </a:solidFill>
                          <a:latin typeface="+mn-lt"/>
                          <a:ea typeface="+mn-ea"/>
                          <a:cs typeface="+mn-cs"/>
                        </a:rPr>
                        <a:t>BOOTH CRAWL</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5:30PM – 7:00PM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53411">
                <a:tc>
                  <a:txBody>
                    <a:bodyPr/>
                    <a:lstStyle/>
                    <a:p>
                      <a:pPr marL="0" algn="l" defTabSz="914367" rtl="0" eaLnBrk="1" latinLnBrk="0" hangingPunct="1"/>
                      <a:r>
                        <a:rPr lang="en-US" sz="1200" b="0" kern="1200">
                          <a:solidFill>
                            <a:schemeClr val="tx1"/>
                          </a:solidFill>
                          <a:latin typeface="+mn-lt"/>
                          <a:ea typeface="+mn-ea"/>
                          <a:cs typeface="+mn-cs"/>
                        </a:rPr>
                        <a:t>OFFISITE EVENING EVENT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dirty="0">
                          <a:solidFill>
                            <a:schemeClr val="tx1"/>
                          </a:solidFill>
                          <a:latin typeface="+mn-lt"/>
                          <a:ea typeface="+mn-ea"/>
                          <a:cs typeface="+mn-cs"/>
                        </a:rPr>
                        <a:t>7:15PM – 10:00PM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135405508"/>
              </p:ext>
            </p:extLst>
          </p:nvPr>
        </p:nvGraphicFramePr>
        <p:xfrm>
          <a:off x="8036135" y="1582384"/>
          <a:ext cx="3954517" cy="3980440"/>
        </p:xfrm>
        <a:graphic>
          <a:graphicData uri="http://schemas.openxmlformats.org/drawingml/2006/table">
            <a:tbl>
              <a:tblPr firstRow="1" bandRow="1"/>
              <a:tblGrid>
                <a:gridCol w="2347071">
                  <a:extLst>
                    <a:ext uri="{9D8B030D-6E8A-4147-A177-3AD203B41FA5}">
                      <a16:colId xmlns:a16="http://schemas.microsoft.com/office/drawing/2014/main" val="3042593138"/>
                    </a:ext>
                  </a:extLst>
                </a:gridCol>
                <a:gridCol w="1607446">
                  <a:extLst>
                    <a:ext uri="{9D8B030D-6E8A-4147-A177-3AD203B41FA5}">
                      <a16:colId xmlns:a16="http://schemas.microsoft.com/office/drawing/2014/main" val="1856993494"/>
                    </a:ext>
                  </a:extLst>
                </a:gridCol>
              </a:tblGrid>
              <a:tr h="706462">
                <a:tc gridSpan="2">
                  <a:txBody>
                    <a:bodyPr/>
                    <a:lstStyle/>
                    <a:p>
                      <a:pPr marL="0" algn="ctr" defTabSz="914367"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Day 2</a:t>
                      </a:r>
                    </a:p>
                    <a:p>
                      <a:pPr marL="0" algn="ctr" defTabSz="914367"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Thursday, October 5</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58060">
                <a:tc>
                  <a:txBody>
                    <a:bodyPr/>
                    <a:lstStyle/>
                    <a:p>
                      <a:pPr marL="0" algn="l" defTabSz="914367" rtl="0" eaLnBrk="1" latinLnBrk="0" hangingPunct="1"/>
                      <a:r>
                        <a:rPr lang="en-US" sz="1200" b="0" kern="1200">
                          <a:solidFill>
                            <a:schemeClr val="tx1"/>
                          </a:solidFill>
                          <a:latin typeface="+mn-lt"/>
                          <a:ea typeface="+mn-ea"/>
                          <a:cs typeface="+mn-cs"/>
                        </a:rPr>
                        <a:t>BREAKFAST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7:30AM – 9:00AM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58060">
                <a:tc>
                  <a:txBody>
                    <a:bodyPr/>
                    <a:lstStyle/>
                    <a:p>
                      <a:pPr marL="0" algn="l" defTabSz="914367" rtl="0" eaLnBrk="1" latinLnBrk="0" hangingPunct="1"/>
                      <a:r>
                        <a:rPr lang="en-US" sz="1200" b="0" kern="1200">
                          <a:solidFill>
                            <a:schemeClr val="tx1"/>
                          </a:solidFill>
                          <a:latin typeface="+mn-lt"/>
                          <a:ea typeface="+mn-ea"/>
                          <a:cs typeface="+mn-cs"/>
                        </a:rPr>
                        <a:t>BREAKOUT</a:t>
                      </a:r>
                      <a:r>
                        <a:rPr lang="en-US" sz="1200" b="0" kern="1200" baseline="0">
                          <a:solidFill>
                            <a:schemeClr val="tx1"/>
                          </a:solidFill>
                          <a:latin typeface="+mn-lt"/>
                          <a:ea typeface="+mn-ea"/>
                          <a:cs typeface="+mn-cs"/>
                        </a:rPr>
                        <a:t> SESSIONS</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9:00AM</a:t>
                      </a:r>
                      <a:r>
                        <a:rPr lang="en-US" sz="1200" b="0" kern="1200" baseline="0">
                          <a:solidFill>
                            <a:schemeClr val="tx1"/>
                          </a:solidFill>
                          <a:latin typeface="+mn-lt"/>
                          <a:ea typeface="+mn-ea"/>
                          <a:cs typeface="+mn-cs"/>
                        </a:rPr>
                        <a:t> – 12:05PM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r h="358060">
                <a:tc>
                  <a:txBody>
                    <a:bodyPr/>
                    <a:lstStyle/>
                    <a:p>
                      <a:pPr marL="0" algn="l" defTabSz="914367" rtl="0" eaLnBrk="1" latinLnBrk="0" hangingPunct="1"/>
                      <a:r>
                        <a:rPr lang="en-US" sz="1200" b="0" kern="1200">
                          <a:solidFill>
                            <a:schemeClr val="tx1"/>
                          </a:solidFill>
                          <a:latin typeface="+mn-lt"/>
                          <a:ea typeface="+mn-ea"/>
                          <a:cs typeface="+mn-cs"/>
                        </a:rPr>
                        <a:t>EXPO HALL OPEN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tc>
                  <a:txBody>
                    <a:bodyPr/>
                    <a:lstStyle/>
                    <a:p>
                      <a:pPr marL="0" algn="ctr" defTabSz="914367" rtl="0" eaLnBrk="1" latinLnBrk="0" hangingPunct="1"/>
                      <a:r>
                        <a:rPr lang="en-US" sz="1200" b="0" kern="1200">
                          <a:solidFill>
                            <a:schemeClr val="tx1"/>
                          </a:solidFill>
                          <a:latin typeface="+mn-lt"/>
                          <a:ea typeface="+mn-ea"/>
                          <a:cs typeface="+mn-cs"/>
                        </a:rPr>
                        <a:t>10:00AM – 4:30PM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409498">
                <a:tc>
                  <a:txBody>
                    <a:bodyPr/>
                    <a:lstStyle/>
                    <a:p>
                      <a:pPr marL="0" algn="l" defTabSz="914367" rtl="0" eaLnBrk="1" latinLnBrk="0" hangingPunct="1"/>
                      <a:r>
                        <a:rPr lang="en-US" sz="1200" b="0" kern="1200" dirty="0">
                          <a:solidFill>
                            <a:schemeClr val="tx1"/>
                          </a:solidFill>
                          <a:latin typeface="+mn-lt"/>
                          <a:ea typeface="+mn-ea"/>
                          <a:cs typeface="+mn-cs"/>
                        </a:rPr>
                        <a:t>CHRIS ANDERSON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a:solidFill>
                            <a:schemeClr val="tx1"/>
                          </a:solidFill>
                          <a:latin typeface="+mn-lt"/>
                          <a:ea typeface="+mn-ea"/>
                          <a:cs typeface="+mn-cs"/>
                        </a:rPr>
                        <a:t>10:40AM – 11:10AM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58060">
                <a:tc>
                  <a:txBody>
                    <a:bodyPr/>
                    <a:lstStyle/>
                    <a:p>
                      <a:pPr marL="0" algn="l" defTabSz="914367" rtl="0" eaLnBrk="1" latinLnBrk="0" hangingPunct="1"/>
                      <a:r>
                        <a:rPr lang="en-US" sz="1200" b="0" kern="1200">
                          <a:solidFill>
                            <a:schemeClr val="tx1"/>
                          </a:solidFill>
                          <a:latin typeface="+mn-lt"/>
                          <a:ea typeface="+mn-ea"/>
                          <a:cs typeface="+mn-cs"/>
                        </a:rPr>
                        <a:t>LUNCH</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12:05PM – 1:35PM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8486631"/>
                  </a:ext>
                </a:extLst>
              </a:tr>
              <a:tr h="358060">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1:35PM – 3:45PM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8676036"/>
                  </a:ext>
                </a:extLst>
              </a:tr>
              <a:tr h="358060">
                <a:tc>
                  <a:txBody>
                    <a:bodyPr/>
                    <a:lstStyle/>
                    <a:p>
                      <a:pPr marL="0" algn="l" defTabSz="914367" rtl="0" eaLnBrk="1" latinLnBrk="0" hangingPunct="1"/>
                      <a:r>
                        <a:rPr lang="en-US" sz="1200" b="0" kern="1200" dirty="0">
                          <a:solidFill>
                            <a:schemeClr val="tx1"/>
                          </a:solidFill>
                          <a:latin typeface="+mn-lt"/>
                          <a:ea typeface="+mn-ea"/>
                          <a:cs typeface="+mn-cs"/>
                        </a:rPr>
                        <a:t>BOWDEN KELLY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dirty="0">
                          <a:solidFill>
                            <a:schemeClr val="tx1"/>
                          </a:solidFill>
                          <a:latin typeface="+mn-lt"/>
                          <a:ea typeface="+mn-ea"/>
                          <a:cs typeface="+mn-cs"/>
                        </a:rPr>
                        <a:t>2:40PM – 3:10PM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839236915"/>
                  </a:ext>
                </a:extLst>
              </a:tr>
              <a:tr h="358060">
                <a:tc>
                  <a:txBody>
                    <a:bodyPr/>
                    <a:lstStyle/>
                    <a:p>
                      <a:pPr marL="0" algn="l" defTabSz="914367" rtl="0" eaLnBrk="1" latinLnBrk="0" hangingPunct="1"/>
                      <a:r>
                        <a:rPr lang="en-US" sz="1200" b="0" kern="1200" dirty="0">
                          <a:solidFill>
                            <a:schemeClr val="tx1"/>
                          </a:solidFill>
                          <a:latin typeface="+mn-lt"/>
                          <a:ea typeface="+mn-ea"/>
                          <a:cs typeface="+mn-cs"/>
                        </a:rPr>
                        <a:t>CLOSING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dirty="0">
                          <a:solidFill>
                            <a:schemeClr val="tx1"/>
                          </a:solidFill>
                          <a:latin typeface="+mn-lt"/>
                          <a:ea typeface="+mn-ea"/>
                          <a:cs typeface="+mn-cs"/>
                        </a:rPr>
                        <a:t>4:15PM – 5:45PM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5986029"/>
                  </a:ext>
                </a:extLst>
              </a:tr>
              <a:tr h="358060">
                <a:tc>
                  <a:txBody>
                    <a:bodyPr/>
                    <a:lstStyle/>
                    <a:p>
                      <a:pPr marL="0" algn="l" defTabSz="914367" rtl="0" eaLnBrk="1" latinLnBrk="0" hangingPunct="1"/>
                      <a:r>
                        <a:rPr lang="en-US" sz="1200" b="0" kern="1200">
                          <a:solidFill>
                            <a:schemeClr val="tx1"/>
                          </a:solidFill>
                          <a:latin typeface="+mn-lt"/>
                          <a:ea typeface="+mn-ea"/>
                          <a:cs typeface="+mn-cs"/>
                        </a:rPr>
                        <a:t>RACHEL</a:t>
                      </a:r>
                      <a:r>
                        <a:rPr lang="en-US" sz="1200" b="0" kern="1200" baseline="0">
                          <a:solidFill>
                            <a:schemeClr val="tx1"/>
                          </a:solidFill>
                          <a:latin typeface="+mn-lt"/>
                          <a:ea typeface="+mn-ea"/>
                          <a:cs typeface="+mn-cs"/>
                        </a:rPr>
                        <a:t> WHITE (KEYNOTE)</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dirty="0">
                          <a:solidFill>
                            <a:schemeClr val="tx1"/>
                          </a:solidFill>
                          <a:latin typeface="+mn-lt"/>
                          <a:ea typeface="+mn-ea"/>
                          <a:cs typeface="+mn-cs"/>
                        </a:rPr>
                        <a:t>5:20PM – 5:40PM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147199" y="3010615"/>
            <a:ext cx="3696232" cy="3230902"/>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Friday, October 6</a:t>
            </a:r>
          </a:p>
          <a:p>
            <a:pPr>
              <a:lnSpc>
                <a:spcPct val="90000"/>
              </a:lnSpc>
            </a:pPr>
            <a:r>
              <a:rPr lang="en-US" sz="1200" dirty="0">
                <a:gradFill>
                  <a:gsLst>
                    <a:gs pos="2917">
                      <a:schemeClr val="tx1"/>
                    </a:gs>
                    <a:gs pos="30000">
                      <a:schemeClr val="tx1"/>
                    </a:gs>
                  </a:gsLst>
                  <a:lin ang="5400000" scaled="0"/>
                </a:gradFill>
              </a:rPr>
              <a:t>9:00AM – 12:00PM	</a:t>
            </a:r>
          </a:p>
          <a:p>
            <a:pPr>
              <a:lnSpc>
                <a:spcPct val="90000"/>
              </a:lnSpc>
            </a:pPr>
            <a:r>
              <a:rPr lang="en-US" sz="1200" dirty="0">
                <a:gradFill>
                  <a:gsLst>
                    <a:gs pos="2917">
                      <a:schemeClr val="tx1"/>
                    </a:gs>
                    <a:gs pos="30000">
                      <a:schemeClr val="tx1"/>
                    </a:gs>
                  </a:gsLst>
                  <a:lin ang="5400000" scaled="0"/>
                </a:gradFill>
              </a:rPr>
              <a:t>Code &amp; Learn – Get started (or go further) with Node.js core contributions. Experienced contributors help guide you through your first (or second or third or fourth) commit to Node.js core. They also are available to provide impromptu guided tours through specific areas of Node.js core source code.</a:t>
            </a:r>
          </a:p>
          <a:p>
            <a:pPr>
              <a:lnSpc>
                <a:spcPct val="90000"/>
              </a:lnSpc>
            </a:pPr>
            <a:endParaRPr lang="en-US" sz="1200" dirty="0">
              <a:gradFill>
                <a:gsLst>
                  <a:gs pos="2917">
                    <a:schemeClr val="tx1"/>
                  </a:gs>
                  <a:gs pos="30000">
                    <a:schemeClr val="tx1"/>
                  </a:gs>
                </a:gsLst>
                <a:lin ang="5400000" scaled="0"/>
              </a:gradFill>
            </a:endParaRPr>
          </a:p>
          <a:p>
            <a:pPr>
              <a:lnSpc>
                <a:spcPct val="90000"/>
              </a:lnSpc>
            </a:pPr>
            <a:r>
              <a:rPr lang="en-US" sz="1200" dirty="0">
                <a:gradFill>
                  <a:gsLst>
                    <a:gs pos="2917">
                      <a:schemeClr val="tx1"/>
                    </a:gs>
                    <a:gs pos="30000">
                      <a:schemeClr val="tx1"/>
                    </a:gs>
                  </a:gsLst>
                  <a:lin ang="5400000" scaled="0"/>
                </a:gradFill>
              </a:rPr>
              <a:t>1:00PM – 5:00PM	</a:t>
            </a:r>
          </a:p>
          <a:p>
            <a:pPr>
              <a:lnSpc>
                <a:spcPct val="90000"/>
              </a:lnSpc>
            </a:pPr>
            <a:r>
              <a:rPr lang="en-US" sz="1200" dirty="0">
                <a:gradFill>
                  <a:gsLst>
                    <a:gs pos="2917">
                      <a:schemeClr val="tx1"/>
                    </a:gs>
                    <a:gs pos="30000">
                      <a:schemeClr val="tx1"/>
                    </a:gs>
                  </a:gsLst>
                  <a:lin ang="5400000" scaled="0"/>
                </a:gradFill>
              </a:rPr>
              <a:t>Collaboration Summit - Collaboration Summit is an un-conference for contributors to Node.js to get together and discuss Node.js. Various Working groups will be represented. More information will be provided as the event agenda is finalized.</a:t>
            </a:r>
          </a:p>
        </p:txBody>
      </p:sp>
    </p:spTree>
    <p:extLst>
      <p:ext uri="{BB962C8B-B14F-4D97-AF65-F5344CB8AC3E}">
        <p14:creationId xmlns:p14="http://schemas.microsoft.com/office/powerpoint/2010/main" val="780184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Expo Hall</a:t>
            </a:r>
          </a:p>
        </p:txBody>
      </p:sp>
      <p:sp>
        <p:nvSpPr>
          <p:cNvPr id="62" name="Rectangle 61">
            <a:extLst>
              <a:ext uri="{FF2B5EF4-FFF2-40B4-BE49-F238E27FC236}">
                <a16:creationId xmlns:a16="http://schemas.microsoft.com/office/drawing/2014/main" id="{4C7DEE32-AD69-4DBC-A193-95EAA38330F7}"/>
              </a:ext>
            </a:extLst>
          </p:cNvPr>
          <p:cNvSpPr/>
          <p:nvPr/>
        </p:nvSpPr>
        <p:spPr bwMode="auto">
          <a:xfrm>
            <a:off x="379423" y="2049015"/>
            <a:ext cx="11408996" cy="40843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lgn="ctr">
              <a:defRPr/>
            </a:pPr>
            <a:r>
              <a:rPr lang="en-US" sz="1400" dirty="0">
                <a:solidFill>
                  <a:srgbClr val="505050"/>
                </a:solidFill>
                <a:latin typeface="Segoe UI Semibold" panose="020B0702040204020203" pitchFamily="34" charset="0"/>
                <a:cs typeface="Segoe UI Semibold" panose="020B0702040204020203" pitchFamily="34" charset="0"/>
              </a:rPr>
              <a:t>Microsoft is located at G2 | Booth is 8’x10’ turnkey </a:t>
            </a:r>
          </a:p>
          <a:p>
            <a:pPr>
              <a:defRPr/>
            </a:pP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8F558A15-0295-4C30-BE38-76B6611A1D85}"/>
              </a:ext>
            </a:extLst>
          </p:cNvPr>
          <p:cNvSpPr/>
          <p:nvPr/>
        </p:nvSpPr>
        <p:spPr bwMode="auto">
          <a:xfrm>
            <a:off x="379423" y="1600296"/>
            <a:ext cx="11408996"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pic>
        <p:nvPicPr>
          <p:cNvPr id="43" name="Picture 42"/>
          <p:cNvPicPr>
            <a:picLocks noChangeAspect="1"/>
          </p:cNvPicPr>
          <p:nvPr/>
        </p:nvPicPr>
        <p:blipFill>
          <a:blip r:embed="rId3"/>
          <a:stretch>
            <a:fillRect/>
          </a:stretch>
        </p:blipFill>
        <p:spPr>
          <a:xfrm>
            <a:off x="5930795" y="2506215"/>
            <a:ext cx="5659812" cy="4267754"/>
          </a:xfrm>
          <a:prstGeom prst="rect">
            <a:avLst/>
          </a:prstGeom>
        </p:spPr>
      </p:pic>
      <p:pic>
        <p:nvPicPr>
          <p:cNvPr id="3" name="Picture 2">
            <a:extLst>
              <a:ext uri="{FF2B5EF4-FFF2-40B4-BE49-F238E27FC236}">
                <a16:creationId xmlns:a16="http://schemas.microsoft.com/office/drawing/2014/main" id="{990E9C8F-39A4-4ECC-AD7F-F04DF9BDF530}"/>
              </a:ext>
            </a:extLst>
          </p:cNvPr>
          <p:cNvPicPr>
            <a:picLocks noChangeAspect="1"/>
          </p:cNvPicPr>
          <p:nvPr/>
        </p:nvPicPr>
        <p:blipFill rotWithShape="1">
          <a:blip r:embed="rId4"/>
          <a:srcRect l="4549" t="8579" r="4580" b="6333"/>
          <a:stretch/>
        </p:blipFill>
        <p:spPr>
          <a:xfrm>
            <a:off x="583372" y="3288913"/>
            <a:ext cx="5109530" cy="2230609"/>
          </a:xfrm>
          <a:prstGeom prst="rect">
            <a:avLst/>
          </a:prstGeom>
        </p:spPr>
      </p:pic>
      <p:sp>
        <p:nvSpPr>
          <p:cNvPr id="44" name="Donut 43"/>
          <p:cNvSpPr/>
          <p:nvPr/>
        </p:nvSpPr>
        <p:spPr bwMode="auto">
          <a:xfrm>
            <a:off x="3264674" y="5042321"/>
            <a:ext cx="457200" cy="432263"/>
          </a:xfrm>
          <a:prstGeom prst="donut">
            <a:avLst>
              <a:gd name="adj" fmla="val 5838"/>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3352133" y="4526313"/>
            <a:ext cx="1215267" cy="683264"/>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tx2"/>
                </a:solidFill>
              </a:rPr>
              <a:t>Microsoft Booth</a:t>
            </a:r>
          </a:p>
        </p:txBody>
      </p:sp>
    </p:spTree>
    <p:extLst>
      <p:ext uri="{BB962C8B-B14F-4D97-AF65-F5344CB8AC3E}">
        <p14:creationId xmlns:p14="http://schemas.microsoft.com/office/powerpoint/2010/main" val="3701576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Expo Hall</a:t>
            </a:r>
          </a:p>
        </p:txBody>
      </p:sp>
      <p:sp>
        <p:nvSpPr>
          <p:cNvPr id="62" name="Rectangle 61">
            <a:extLst>
              <a:ext uri="{FF2B5EF4-FFF2-40B4-BE49-F238E27FC236}">
                <a16:creationId xmlns:a16="http://schemas.microsoft.com/office/drawing/2014/main" id="{4C7DEE32-AD69-4DBC-A193-95EAA38330F7}"/>
              </a:ext>
            </a:extLst>
          </p:cNvPr>
          <p:cNvSpPr/>
          <p:nvPr/>
        </p:nvSpPr>
        <p:spPr bwMode="auto">
          <a:xfrm>
            <a:off x="379423" y="2049015"/>
            <a:ext cx="11408996" cy="40843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lgn="ctr">
              <a:defRPr/>
            </a:pPr>
            <a:r>
              <a:rPr lang="en-US" sz="1400">
                <a:solidFill>
                  <a:srgbClr val="505050"/>
                </a:solidFill>
                <a:latin typeface="Segoe UI Semibold" panose="020B0702040204020203" pitchFamily="34" charset="0"/>
                <a:cs typeface="Segoe UI Semibold" panose="020B0702040204020203" pitchFamily="34" charset="0"/>
              </a:rPr>
              <a:t>Microsoft is located at G2 | Booth is 8’x10’ turnkey </a:t>
            </a:r>
          </a:p>
          <a:p>
            <a:pPr>
              <a:defRPr/>
            </a:pP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8F558A15-0295-4C30-BE38-76B6611A1D85}"/>
              </a:ext>
            </a:extLst>
          </p:cNvPr>
          <p:cNvSpPr/>
          <p:nvPr/>
        </p:nvSpPr>
        <p:spPr bwMode="auto">
          <a:xfrm>
            <a:off x="379423" y="1600296"/>
            <a:ext cx="11408996"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37249"/>
            <a:ext cx="3443805" cy="4236720"/>
          </a:xfrm>
          <a:prstGeom prst="rect">
            <a:avLst/>
          </a:prstGeom>
        </p:spPr>
      </p:pic>
      <p:pic>
        <p:nvPicPr>
          <p:cNvPr id="61" name="Picture 60"/>
          <p:cNvPicPr>
            <a:picLocks noChangeAspect="1"/>
          </p:cNvPicPr>
          <p:nvPr/>
        </p:nvPicPr>
        <p:blipFill>
          <a:blip r:embed="rId4"/>
          <a:stretch>
            <a:fillRect/>
          </a:stretch>
        </p:blipFill>
        <p:spPr>
          <a:xfrm>
            <a:off x="379423" y="2506215"/>
            <a:ext cx="5659812" cy="42677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8228" y="2537249"/>
            <a:ext cx="2172754" cy="1950720"/>
          </a:xfrm>
          <a:prstGeom prst="rect">
            <a:avLst/>
          </a:prstGeom>
        </p:spPr>
      </p:pic>
      <p:cxnSp>
        <p:nvCxnSpPr>
          <p:cNvPr id="7" name="Straight Arrow Connector 6"/>
          <p:cNvCxnSpPr/>
          <p:nvPr/>
        </p:nvCxnSpPr>
        <p:spPr>
          <a:xfrm flipV="1">
            <a:off x="3677920" y="3574641"/>
            <a:ext cx="2611120" cy="641759"/>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460240" y="4023360"/>
            <a:ext cx="5733011" cy="137160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9608228" y="4585060"/>
            <a:ext cx="2180191" cy="1957459"/>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Plus monitor from Vancouver office for demos</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6692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6099186" y="2046198"/>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A Complete </a:t>
            </a:r>
            <a:r>
              <a:rPr lang="en-US" sz="1400" err="1">
                <a:solidFill>
                  <a:srgbClr val="505050"/>
                </a:solidFill>
              </a:rPr>
              <a:t>IoT</a:t>
            </a:r>
            <a:r>
              <a:rPr lang="en-US" sz="1400">
                <a:solidFill>
                  <a:srgbClr val="505050"/>
                </a:solidFill>
              </a:rPr>
              <a:t> Workshop (B)</a:t>
            </a: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1000">
                <a:solidFill>
                  <a:srgbClr val="505050"/>
                </a:solidFill>
              </a:rPr>
              <a:t>Time to learn some full spectrum </a:t>
            </a:r>
            <a:r>
              <a:rPr lang="en-US" sz="1000" err="1">
                <a:solidFill>
                  <a:srgbClr val="505050"/>
                </a:solidFill>
              </a:rPr>
              <a:t>IoT</a:t>
            </a:r>
            <a:r>
              <a:rPr lang="en-US" sz="1000">
                <a:solidFill>
                  <a:srgbClr val="505050"/>
                </a:solidFill>
              </a:rPr>
              <a:t> solution development!</a:t>
            </a:r>
            <a:br>
              <a:rPr lang="en-US" sz="1000">
                <a:solidFill>
                  <a:srgbClr val="505050"/>
                </a:solidFill>
              </a:rPr>
            </a:br>
            <a:r>
              <a:rPr lang="en-US" sz="1000">
                <a:solidFill>
                  <a:srgbClr val="505050"/>
                </a:solidFill>
              </a:rPr>
              <a:t>In this hands on workshop, you'll work in a small group to hook a Raspberry Pi 3 and a simple electronic circuit and then write the code to send data to Azure </a:t>
            </a:r>
            <a:r>
              <a:rPr lang="en-US" sz="1000" err="1">
                <a:solidFill>
                  <a:srgbClr val="505050"/>
                </a:solidFill>
              </a:rPr>
              <a:t>IoT</a:t>
            </a:r>
            <a:r>
              <a:rPr lang="en-US" sz="1000">
                <a:solidFill>
                  <a:srgbClr val="505050"/>
                </a:solidFill>
              </a:rPr>
              <a:t>.</a:t>
            </a:r>
            <a:br>
              <a:rPr lang="en-US" sz="1000">
                <a:solidFill>
                  <a:srgbClr val="505050"/>
                </a:solidFill>
              </a:rPr>
            </a:br>
            <a:r>
              <a:rPr lang="en-US" sz="1000">
                <a:solidFill>
                  <a:srgbClr val="505050"/>
                </a:solidFill>
              </a:rPr>
              <a:t>We'll read a camera, flash lights, push buttons, and learn a lot! If you like hacking on hardware and software, or if you have never done this but want to try, this workshop is for you. </a:t>
            </a:r>
            <a:br>
              <a:rPr lang="en-US" sz="1000">
                <a:solidFill>
                  <a:srgbClr val="505050"/>
                </a:solidFill>
              </a:rPr>
            </a:br>
            <a:r>
              <a:rPr lang="en-US" sz="1000">
                <a:solidFill>
                  <a:srgbClr val="505050"/>
                </a:solidFill>
              </a:rPr>
              <a:t>In this workshop you will learn things like:</a:t>
            </a:r>
            <a:br>
              <a:rPr lang="en-US" sz="1000">
                <a:solidFill>
                  <a:srgbClr val="505050"/>
                </a:solidFill>
              </a:rPr>
            </a:br>
            <a:r>
              <a:rPr lang="en-US" sz="1000">
                <a:solidFill>
                  <a:srgbClr val="505050"/>
                </a:solidFill>
              </a:rPr>
              <a:t>• Getting a Raspberry Pi up and running to code using </a:t>
            </a:r>
            <a:r>
              <a:rPr lang="en-US" sz="1000" err="1">
                <a:solidFill>
                  <a:srgbClr val="505050"/>
                </a:solidFill>
              </a:rPr>
              <a:t>Node.js</a:t>
            </a:r>
            <a:br>
              <a:rPr lang="en-US" sz="1000">
                <a:solidFill>
                  <a:srgbClr val="505050"/>
                </a:solidFill>
              </a:rPr>
            </a:br>
            <a:r>
              <a:rPr lang="en-US" sz="1000">
                <a:solidFill>
                  <a:srgbClr val="505050"/>
                </a:solidFill>
              </a:rPr>
              <a:t>• Deploying code to your RP wirelessly</a:t>
            </a:r>
            <a:br>
              <a:rPr lang="en-US" sz="1000">
                <a:solidFill>
                  <a:srgbClr val="505050"/>
                </a:solidFill>
              </a:rPr>
            </a:br>
            <a:r>
              <a:rPr lang="en-US" sz="1000">
                <a:solidFill>
                  <a:srgbClr val="505050"/>
                </a:solidFill>
              </a:rPr>
              <a:t>• Wiring up a basic electronic circuit on a breadboard</a:t>
            </a:r>
            <a:br>
              <a:rPr lang="en-US" sz="1000">
                <a:solidFill>
                  <a:srgbClr val="505050"/>
                </a:solidFill>
              </a:rPr>
            </a:br>
            <a:r>
              <a:rPr lang="en-US" sz="1000">
                <a:solidFill>
                  <a:srgbClr val="505050"/>
                </a:solidFill>
              </a:rPr>
              <a:t>• Using the GPIO pins to read a button and flash an LED</a:t>
            </a:r>
            <a:br>
              <a:rPr lang="en-US" sz="1000">
                <a:solidFill>
                  <a:srgbClr val="505050"/>
                </a:solidFill>
              </a:rPr>
            </a:br>
            <a:r>
              <a:rPr lang="en-US" sz="1000">
                <a:solidFill>
                  <a:srgbClr val="505050"/>
                </a:solidFill>
              </a:rPr>
              <a:t>• Capturing images from a camera and analyzing then using Microsoft Cognitive Services</a:t>
            </a:r>
            <a:br>
              <a:rPr lang="en-US" sz="1000">
                <a:solidFill>
                  <a:srgbClr val="505050"/>
                </a:solidFill>
              </a:rPr>
            </a:br>
            <a:r>
              <a:rPr lang="en-US" sz="1000">
                <a:solidFill>
                  <a:srgbClr val="505050"/>
                </a:solidFill>
              </a:rPr>
              <a:t>• Sending data to Azure </a:t>
            </a:r>
            <a:r>
              <a:rPr lang="en-US" sz="1000" err="1">
                <a:solidFill>
                  <a:srgbClr val="505050"/>
                </a:solidFill>
              </a:rPr>
              <a:t>IoT</a:t>
            </a:r>
            <a:r>
              <a:rPr lang="en-US" sz="1000">
                <a:solidFill>
                  <a:srgbClr val="505050"/>
                </a:solidFill>
              </a:rPr>
              <a:t> Hub</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6099186" y="1597479"/>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WORKSHOP </a:t>
            </a:r>
          </a:p>
        </p:txBody>
      </p:sp>
      <p:sp>
        <p:nvSpPr>
          <p:cNvPr id="82" name="Rectangle 81">
            <a:extLst>
              <a:ext uri="{FF2B5EF4-FFF2-40B4-BE49-F238E27FC236}">
                <a16:creationId xmlns:a16="http://schemas.microsoft.com/office/drawing/2014/main" id="{44491A5D-98FC-4561-A51A-B471FD187C00}"/>
              </a:ext>
            </a:extLst>
          </p:cNvPr>
          <p:cNvSpPr/>
          <p:nvPr/>
        </p:nvSpPr>
        <p:spPr>
          <a:xfrm>
            <a:off x="7907396" y="5055097"/>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Jeremy Foster</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11:00AM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12:50PM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117</a:t>
            </a:r>
          </a:p>
        </p:txBody>
      </p:sp>
      <p:pic>
        <p:nvPicPr>
          <p:cNvPr id="3" name="Picture 2"/>
          <p:cNvPicPr>
            <a:picLocks noChangeAspect="1"/>
          </p:cNvPicPr>
          <p:nvPr/>
        </p:nvPicPr>
        <p:blipFill>
          <a:blip r:embed="rId3"/>
          <a:stretch>
            <a:fillRect/>
          </a:stretch>
        </p:blipFill>
        <p:spPr>
          <a:xfrm>
            <a:off x="6093634" y="5055097"/>
            <a:ext cx="1656730" cy="1656730"/>
          </a:xfrm>
          <a:prstGeom prst="rect">
            <a:avLst/>
          </a:prstGeom>
        </p:spPr>
      </p:pic>
      <p:sp>
        <p:nvSpPr>
          <p:cNvPr id="66" name="Rectangle 65">
            <a:extLst>
              <a:ext uri="{FF2B5EF4-FFF2-40B4-BE49-F238E27FC236}">
                <a16:creationId xmlns:a16="http://schemas.microsoft.com/office/drawing/2014/main" id="{4C7DEE32-AD69-4DBC-A193-95EAA38330F7}"/>
              </a:ext>
            </a:extLst>
          </p:cNvPr>
          <p:cNvSpPr/>
          <p:nvPr/>
        </p:nvSpPr>
        <p:spPr bwMode="auto">
          <a:xfrm>
            <a:off x="379423" y="2049015"/>
            <a:ext cx="5557608" cy="454496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1 SPONSOR SESSION</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Chris Dias</a:t>
            </a:r>
            <a:r>
              <a:rPr lang="it-IT" sz="1400">
                <a:solidFill>
                  <a:srgbClr val="505050"/>
                </a:solidFill>
                <a:latin typeface="Segoe UI Semibold" panose="020B0702040204020203" pitchFamily="34" charset="0"/>
                <a:cs typeface="Segoe UI Semibold" panose="020B0702040204020203" pitchFamily="34" charset="0"/>
              </a:rPr>
              <a:t> – VS Code: Optimize your Node.js Development "Inner Loop"</a:t>
            </a:r>
            <a:br>
              <a:rPr lang="en-US" sz="1400">
                <a:solidFill>
                  <a:srgbClr val="505050"/>
                </a:solidFill>
                <a:latin typeface="Segoe UI Semibold" panose="020B0702040204020203" pitchFamily="34" charset="0"/>
                <a:cs typeface="Segoe UI Semibold" panose="020B0702040204020203" pitchFamily="34" charset="0"/>
              </a:rPr>
            </a:b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en-US" sz="1400">
                <a:solidFill>
                  <a:srgbClr val="505050"/>
                </a:solidFill>
                <a:latin typeface="Segoe UI Semibold" panose="020B0702040204020203" pitchFamily="34" charset="0"/>
                <a:cs typeface="Segoe UI Semibold" panose="020B0702040204020203" pitchFamily="34" charset="0"/>
              </a:rPr>
              <a:t>1 EARNED WORKSHOP</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Jeremy Foster – A Complete </a:t>
            </a:r>
            <a:r>
              <a:rPr lang="en-US" sz="1400" err="1">
                <a:solidFill>
                  <a:srgbClr val="505050"/>
                </a:solidFill>
                <a:latin typeface="Segoe UI Semibold" panose="020B0702040204020203" pitchFamily="34" charset="0"/>
                <a:cs typeface="Segoe UI Semibold" panose="020B0702040204020203" pitchFamily="34" charset="0"/>
              </a:rPr>
              <a:t>IoT</a:t>
            </a:r>
            <a:r>
              <a:rPr lang="en-US" sz="1400">
                <a:solidFill>
                  <a:srgbClr val="505050"/>
                </a:solidFill>
                <a:latin typeface="Segoe UI Semibold" panose="020B0702040204020203" pitchFamily="34" charset="0"/>
                <a:cs typeface="Segoe UI Semibold" panose="020B0702040204020203" pitchFamily="34" charset="0"/>
              </a:rPr>
              <a:t> Worship (B)</a:t>
            </a: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it-IT" sz="1400">
                <a:solidFill>
                  <a:srgbClr val="505050"/>
                </a:solidFill>
                <a:latin typeface="Segoe UI Semibold" panose="020B0702040204020203" pitchFamily="34" charset="0"/>
                <a:cs typeface="Segoe UI Semibold" panose="020B0702040204020203" pitchFamily="34" charset="0"/>
              </a:rPr>
              <a:t>4</a:t>
            </a:r>
            <a:r>
              <a:rPr lang="en-US" sz="1400">
                <a:solidFill>
                  <a:srgbClr val="505050"/>
                </a:solidFill>
                <a:latin typeface="Segoe UI Semibold" panose="020B0702040204020203" pitchFamily="34" charset="0"/>
                <a:cs typeface="Segoe UI Semibold" panose="020B0702040204020203" pitchFamily="34" charset="0"/>
              </a:rPr>
              <a:t> EARNED BREAKOUT SESSIONS</a:t>
            </a:r>
          </a:p>
          <a:p>
            <a:pPr marL="800100" lvl="1" indent="-342900">
              <a:buFont typeface="Arial" charset="0"/>
              <a:buChar char="•"/>
              <a:defRPr/>
            </a:pPr>
            <a:r>
              <a:rPr lang="en-US" sz="1400" err="1">
                <a:solidFill>
                  <a:srgbClr val="505050"/>
                </a:solidFill>
                <a:latin typeface="Segoe UI Semibold" panose="020B0702040204020203" pitchFamily="34" charset="0"/>
                <a:cs typeface="Segoe UI Semibold" panose="020B0702040204020203" pitchFamily="34" charset="0"/>
              </a:rPr>
              <a:t>Arunesh</a:t>
            </a:r>
            <a:r>
              <a:rPr lang="en-US" sz="1400">
                <a:solidFill>
                  <a:srgbClr val="505050"/>
                </a:solidFill>
                <a:latin typeface="Segoe UI Semibold" panose="020B0702040204020203" pitchFamily="34" charset="0"/>
                <a:cs typeface="Segoe UI Semibold" panose="020B0702040204020203" pitchFamily="34" charset="0"/>
              </a:rPr>
              <a:t> Chandra &amp; Michael Dawson (IBM) - N-API – Next Generation Node API for Native Modules (I)</a:t>
            </a:r>
          </a:p>
          <a:p>
            <a:pPr marL="800100" lvl="1" indent="-34290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Bryan Hughes - Getting Involved in the </a:t>
            </a:r>
            <a:r>
              <a:rPr lang="en-US" sz="1400" err="1">
                <a:solidFill>
                  <a:srgbClr val="505050"/>
                </a:solidFill>
                <a:latin typeface="Segoe UI Semibold" panose="020B0702040204020203" pitchFamily="34" charset="0"/>
                <a:cs typeface="Segoe UI Semibold" panose="020B0702040204020203" pitchFamily="34" charset="0"/>
              </a:rPr>
              <a:t>Node.js</a:t>
            </a:r>
            <a:r>
              <a:rPr lang="en-US" sz="1400">
                <a:solidFill>
                  <a:srgbClr val="505050"/>
                </a:solidFill>
                <a:latin typeface="Segoe UI Semibold" panose="020B0702040204020203" pitchFamily="34" charset="0"/>
                <a:cs typeface="Segoe UI Semibold" panose="020B0702040204020203" pitchFamily="34" charset="0"/>
              </a:rPr>
              <a:t> Project</a:t>
            </a:r>
          </a:p>
          <a:p>
            <a:pPr marL="800100" lvl="1" indent="-34290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Christopher Anderson - The Future is </a:t>
            </a:r>
            <a:r>
              <a:rPr lang="en-US" sz="1400" err="1">
                <a:solidFill>
                  <a:srgbClr val="505050"/>
                </a:solidFill>
                <a:latin typeface="Segoe UI Semibold" panose="020B0702040204020203" pitchFamily="34" charset="0"/>
                <a:cs typeface="Segoe UI Semibold" panose="020B0702040204020203" pitchFamily="34" charset="0"/>
              </a:rPr>
              <a:t>Serverless</a:t>
            </a:r>
            <a:r>
              <a:rPr lang="en-US" sz="1400">
                <a:solidFill>
                  <a:srgbClr val="505050"/>
                </a:solidFill>
                <a:latin typeface="Segoe UI Semibold" panose="020B0702040204020203" pitchFamily="34" charset="0"/>
                <a:cs typeface="Segoe UI Semibold" panose="020B0702040204020203" pitchFamily="34" charset="0"/>
              </a:rPr>
              <a:t>: What That Means for </a:t>
            </a:r>
            <a:r>
              <a:rPr lang="en-US" sz="1400" err="1">
                <a:solidFill>
                  <a:srgbClr val="505050"/>
                </a:solidFill>
                <a:latin typeface="Segoe UI Semibold" panose="020B0702040204020203" pitchFamily="34" charset="0"/>
                <a:cs typeface="Segoe UI Semibold" panose="020B0702040204020203" pitchFamily="34" charset="0"/>
              </a:rPr>
              <a:t>Node.js</a:t>
            </a:r>
            <a:endParaRPr lang="it-IT" sz="1400" err="1">
              <a:solidFill>
                <a:srgbClr val="505050"/>
              </a:solidFill>
              <a:latin typeface="Segoe UI Semibold" panose="020B0702040204020203" pitchFamily="34" charset="0"/>
              <a:cs typeface="Segoe UI Semibold" panose="020B0702040204020203" pitchFamily="34" charset="0"/>
            </a:endParaRPr>
          </a:p>
          <a:p>
            <a:pPr marL="800100" lvl="1" indent="-342900">
              <a:buFont typeface="Arial" charset="0"/>
              <a:buChar char="•"/>
              <a:defRPr/>
            </a:pPr>
            <a:r>
              <a:rPr lang="it-IT" sz="1400" err="1">
                <a:solidFill>
                  <a:srgbClr val="505050"/>
                </a:solidFill>
                <a:latin typeface="Segoe UI Semibold" panose="020B0702040204020203" pitchFamily="34" charset="0"/>
                <a:cs typeface="Segoe UI Semibold" panose="020B0702040204020203" pitchFamily="34" charset="0"/>
              </a:rPr>
              <a:t>Bowden Kelly – TypeScript – A Love Tale with JavaScript</a:t>
            </a:r>
            <a:br>
              <a:rPr lang="en-US" sz="1400">
                <a:solidFill>
                  <a:srgbClr val="505050"/>
                </a:solidFill>
                <a:latin typeface="Segoe UI Semibold" panose="020B0702040204020203" pitchFamily="34" charset="0"/>
                <a:cs typeface="Segoe UI Semibold" panose="020B0702040204020203" pitchFamily="34" charset="0"/>
              </a:rPr>
            </a:b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it-IT" sz="1400">
                <a:solidFill>
                  <a:srgbClr val="505050"/>
                </a:solidFill>
                <a:latin typeface="Segoe UI Semibold" panose="020B0702040204020203" pitchFamily="34" charset="0"/>
                <a:cs typeface="Segoe UI Semibold" panose="020B0702040204020203" pitchFamily="34" charset="0"/>
              </a:rPr>
              <a:t>2</a:t>
            </a:r>
            <a:r>
              <a:rPr lang="en-US" sz="1400">
                <a:solidFill>
                  <a:srgbClr val="505050"/>
                </a:solidFill>
                <a:latin typeface="Segoe UI Semibold" panose="020B0702040204020203" pitchFamily="34" charset="0"/>
                <a:cs typeface="Segoe UI Semibold" panose="020B0702040204020203" pitchFamily="34" charset="0"/>
              </a:rPr>
              <a:t> EARNED KEYNOTE</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Rachel White – The Creative Side of </a:t>
            </a:r>
            <a:r>
              <a:rPr lang="en-US" sz="1400" err="1">
                <a:solidFill>
                  <a:srgbClr val="505050"/>
                </a:solidFill>
                <a:latin typeface="Segoe UI Semibold" panose="020B0702040204020203" pitchFamily="34" charset="0"/>
                <a:cs typeface="Segoe UI Semibold" panose="020B0702040204020203" pitchFamily="34" charset="0"/>
              </a:rPr>
              <a:t>Node.js</a:t>
            </a:r>
            <a:endParaRPr lang="it-IT" sz="1400" err="1">
              <a:solidFill>
                <a:srgbClr val="505050"/>
              </a:solidFill>
              <a:latin typeface="Segoe UI Semibold" panose="020B0702040204020203" pitchFamily="34" charset="0"/>
              <a:cs typeface="Segoe UI Semibold" panose="020B0702040204020203" pitchFamily="34" charset="0"/>
            </a:endParaRPr>
          </a:p>
          <a:p>
            <a:pPr marL="742950" lvl="1" indent="-285750">
              <a:buFont typeface="Arial" charset="0"/>
              <a:buChar char="•"/>
              <a:defRPr/>
            </a:pPr>
            <a:r>
              <a:rPr lang="en-US" sz="1400" dirty="0">
                <a:solidFill>
                  <a:srgbClr val="505050"/>
                </a:solidFill>
                <a:latin typeface="Segoe UI Semibold" panose="020B0702040204020203" pitchFamily="34" charset="0"/>
                <a:cs typeface="Segoe UI Semibold" panose="020B0702040204020203" pitchFamily="34" charset="0"/>
              </a:rPr>
              <a:t>Maggie Pint</a:t>
            </a:r>
            <a:r>
              <a:rPr lang="it-IT" sz="1400" dirty="0">
                <a:solidFill>
                  <a:srgbClr val="505050"/>
                </a:solidFill>
                <a:latin typeface="Segoe UI Semibold" panose="020B0702040204020203" pitchFamily="34" charset="0"/>
                <a:cs typeface="Segoe UI Semibold" panose="020B0702040204020203" pitchFamily="34" charset="0"/>
              </a:rPr>
              <a:t> – JS Foundation Panel: The Many Facets of Sustaining an Open Source Ecosystem</a:t>
            </a: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p:txBody>
      </p:sp>
      <p:sp>
        <p:nvSpPr>
          <p:cNvPr id="67" name="Rectangle 66">
            <a:extLst>
              <a:ext uri="{FF2B5EF4-FFF2-40B4-BE49-F238E27FC236}">
                <a16:creationId xmlns:a16="http://schemas.microsoft.com/office/drawing/2014/main" id="{8F558A15-0295-4C30-BE38-76B6611A1D85}"/>
              </a:ext>
            </a:extLst>
          </p:cNvPr>
          <p:cNvSpPr/>
          <p:nvPr/>
        </p:nvSpPr>
        <p:spPr bwMode="auto">
          <a:xfrm>
            <a:off x="379423" y="1600296"/>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spTree>
    <p:extLst>
      <p:ext uri="{BB962C8B-B14F-4D97-AF65-F5344CB8AC3E}">
        <p14:creationId xmlns:p14="http://schemas.microsoft.com/office/powerpoint/2010/main" val="2042645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71" name="Rectangle 70">
            <a:extLst>
              <a:ext uri="{FF2B5EF4-FFF2-40B4-BE49-F238E27FC236}">
                <a16:creationId xmlns:a16="http://schemas.microsoft.com/office/drawing/2014/main" id="{CB0AC77B-B8FF-4FD7-9176-43959F452B6C}"/>
              </a:ext>
            </a:extLst>
          </p:cNvPr>
          <p:cNvSpPr/>
          <p:nvPr/>
        </p:nvSpPr>
        <p:spPr bwMode="auto">
          <a:xfrm>
            <a:off x="382991" y="1979416"/>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dirty="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dirty="0">
                <a:solidFill>
                  <a:srgbClr val="505050"/>
                </a:solidFill>
              </a:rPr>
              <a:t>JS Foundation Panel: The Many Facets of Sustaining an Open Source Ecosystem</a:t>
            </a:r>
          </a:p>
          <a:p>
            <a:r>
              <a:rPr lang="en-US" sz="1400" dirty="0">
                <a:solidFill>
                  <a:srgbClr val="505050"/>
                </a:solidFill>
                <a:latin typeface="Segoe UI Semibold" panose="020B0702040204020203" pitchFamily="34" charset="0"/>
                <a:cs typeface="Segoe UI Semibold" panose="020B0702040204020203" pitchFamily="34" charset="0"/>
              </a:rPr>
              <a:t>ABSTRACT</a:t>
            </a:r>
          </a:p>
        </p:txBody>
      </p:sp>
      <p:sp>
        <p:nvSpPr>
          <p:cNvPr id="72" name="Rectangle 71">
            <a:extLst>
              <a:ext uri="{FF2B5EF4-FFF2-40B4-BE49-F238E27FC236}">
                <a16:creationId xmlns:a16="http://schemas.microsoft.com/office/drawing/2014/main" id="{A85A3F16-71BC-4D9E-9CCB-ABDC80F987F2}"/>
              </a:ext>
            </a:extLst>
          </p:cNvPr>
          <p:cNvSpPr/>
          <p:nvPr/>
        </p:nvSpPr>
        <p:spPr bwMode="auto">
          <a:xfrm>
            <a:off x="382991" y="1530697"/>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dirty="0">
                <a:solidFill>
                  <a:srgbClr val="FFFFFF"/>
                </a:solidFill>
                <a:latin typeface="Segoe UI Semibold" panose="020B0702040204020203" pitchFamily="34" charset="0"/>
                <a:cs typeface="Segoe UI Semibold" panose="020B0702040204020203" pitchFamily="34" charset="0"/>
              </a:rPr>
              <a:t>KEYNOTE SESSION</a:t>
            </a:r>
          </a:p>
        </p:txBody>
      </p:sp>
      <p:sp>
        <p:nvSpPr>
          <p:cNvPr id="73" name="Rectangle 72">
            <a:extLst>
              <a:ext uri="{FF2B5EF4-FFF2-40B4-BE49-F238E27FC236}">
                <a16:creationId xmlns:a16="http://schemas.microsoft.com/office/drawing/2014/main" id="{0A0BF034-F60C-4413-B0D9-9C410B1790F1}"/>
              </a:ext>
            </a:extLst>
          </p:cNvPr>
          <p:cNvSpPr/>
          <p:nvPr/>
        </p:nvSpPr>
        <p:spPr>
          <a:xfrm>
            <a:off x="2191201" y="4988315"/>
            <a:ext cx="3749398" cy="1538883"/>
          </a:xfrm>
          <a:prstGeom prst="rect">
            <a:avLst/>
          </a:prstGeom>
        </p:spPr>
        <p:txBody>
          <a:bodyPr wrap="square" lIns="0" tIns="0" rIns="0" bIns="0" anchor="ctr">
            <a:spAutoFit/>
          </a:bodyPr>
          <a:lstStyle/>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Speaker: Maggie Pint</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Start Time: 10:00AM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End Time:  10:30AM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Room: West Ballroom A</a:t>
            </a:r>
          </a:p>
        </p:txBody>
      </p:sp>
      <p:sp>
        <p:nvSpPr>
          <p:cNvPr id="75" name="Rectangle 74">
            <a:extLst>
              <a:ext uri="{FF2B5EF4-FFF2-40B4-BE49-F238E27FC236}">
                <a16:creationId xmlns:a16="http://schemas.microsoft.com/office/drawing/2014/main" id="{C0DB3F45-F807-4E93-850F-69989A29B011}"/>
              </a:ext>
            </a:extLst>
          </p:cNvPr>
          <p:cNvSpPr/>
          <p:nvPr/>
        </p:nvSpPr>
        <p:spPr bwMode="auto">
          <a:xfrm>
            <a:off x="6265688" y="1976521"/>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The Creative Side of </a:t>
            </a:r>
            <a:r>
              <a:rPr lang="en-US" sz="1400" err="1">
                <a:solidFill>
                  <a:srgbClr val="505050"/>
                </a:solidFill>
              </a:rPr>
              <a:t>Node.js</a:t>
            </a:r>
            <a:endParaRPr lang="en-US" sz="1400">
              <a:solidFill>
                <a:srgbClr val="505050"/>
              </a:solidFill>
            </a:endParaRPr>
          </a:p>
          <a:p>
            <a:r>
              <a:rPr lang="en-US" sz="1400">
                <a:solidFill>
                  <a:srgbClr val="505050"/>
                </a:solidFill>
                <a:latin typeface="Segoe UI Semibold" panose="020B0702040204020203" pitchFamily="34" charset="0"/>
                <a:cs typeface="Segoe UI Semibold" panose="020B0702040204020203" pitchFamily="34" charset="0"/>
              </a:rPr>
              <a:t>ABSTRACT</a:t>
            </a:r>
          </a:p>
        </p:txBody>
      </p:sp>
      <p:sp>
        <p:nvSpPr>
          <p:cNvPr id="76" name="Rectangle 75">
            <a:extLst>
              <a:ext uri="{FF2B5EF4-FFF2-40B4-BE49-F238E27FC236}">
                <a16:creationId xmlns:a16="http://schemas.microsoft.com/office/drawing/2014/main" id="{C6EE8357-C854-4449-9C1F-E665B7A92A52}"/>
              </a:ext>
            </a:extLst>
          </p:cNvPr>
          <p:cNvSpPr/>
          <p:nvPr/>
        </p:nvSpPr>
        <p:spPr bwMode="auto">
          <a:xfrm>
            <a:off x="6265688" y="1527802"/>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dirty="0">
                <a:solidFill>
                  <a:srgbClr val="FFFFFF"/>
                </a:solidFill>
                <a:latin typeface="Segoe UI Semibold" panose="020B0702040204020203" pitchFamily="34" charset="0"/>
                <a:cs typeface="Segoe UI Semibold" panose="020B0702040204020203" pitchFamily="34" charset="0"/>
              </a:rPr>
              <a:t>KEYNOTE SESSION</a:t>
            </a:r>
          </a:p>
        </p:txBody>
      </p:sp>
      <p:sp>
        <p:nvSpPr>
          <p:cNvPr id="77" name="Rectangle 76">
            <a:extLst>
              <a:ext uri="{FF2B5EF4-FFF2-40B4-BE49-F238E27FC236}">
                <a16:creationId xmlns:a16="http://schemas.microsoft.com/office/drawing/2014/main" id="{6A39AA10-220C-4CB9-A388-DD4970FEB06C}"/>
              </a:ext>
            </a:extLst>
          </p:cNvPr>
          <p:cNvSpPr/>
          <p:nvPr/>
        </p:nvSpPr>
        <p:spPr>
          <a:xfrm>
            <a:off x="8073898" y="4985420"/>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Rachel White</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5:20PM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5:40PM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Ballroom A</a:t>
            </a:r>
          </a:p>
        </p:txBody>
      </p:sp>
      <p:pic>
        <p:nvPicPr>
          <p:cNvPr id="78" name="Picture 77">
            <a:extLst>
              <a:ext uri="{FF2B5EF4-FFF2-40B4-BE49-F238E27FC236}">
                <a16:creationId xmlns:a16="http://schemas.microsoft.com/office/drawing/2014/main" id="{C3A77371-AF61-4C53-9AF1-AB337774BBA7}"/>
              </a:ext>
            </a:extLst>
          </p:cNvPr>
          <p:cNvPicPr>
            <a:picLocks noChangeAspect="1"/>
          </p:cNvPicPr>
          <p:nvPr/>
        </p:nvPicPr>
        <p:blipFill>
          <a:blip r:embed="rId3"/>
          <a:stretch>
            <a:fillRect/>
          </a:stretch>
        </p:blipFill>
        <p:spPr>
          <a:xfrm>
            <a:off x="6265686" y="4985420"/>
            <a:ext cx="1537537" cy="1537537"/>
          </a:xfrm>
          <a:prstGeom prst="rect">
            <a:avLst/>
          </a:prstGeom>
        </p:spPr>
      </p:pic>
      <p:sp>
        <p:nvSpPr>
          <p:cNvPr id="79" name="Oval 78">
            <a:extLst>
              <a:ext uri="{FF2B5EF4-FFF2-40B4-BE49-F238E27FC236}">
                <a16:creationId xmlns:a16="http://schemas.microsoft.com/office/drawing/2014/main" id="{15CFD034-582C-47A6-9B30-C5F7466A9791}"/>
              </a:ext>
            </a:extLst>
          </p:cNvPr>
          <p:cNvSpPr/>
          <p:nvPr/>
        </p:nvSpPr>
        <p:spPr bwMode="auto">
          <a:xfrm>
            <a:off x="382991" y="5063032"/>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Tree>
    <p:extLst>
      <p:ext uri="{BB962C8B-B14F-4D97-AF65-F5344CB8AC3E}">
        <p14:creationId xmlns:p14="http://schemas.microsoft.com/office/powerpoint/2010/main" val="17254325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r>
              <a:rPr lang="en-US" sz="1400">
                <a:solidFill>
                  <a:srgbClr val="505050"/>
                </a:solidFill>
              </a:rPr>
              <a:t>VS Code: Optimize your Node.js Development "Inner Loop"</a:t>
            </a:r>
          </a:p>
          <a:p>
            <a:endParaRPr lang="en-US" sz="1400">
              <a:solidFill>
                <a:srgbClr val="505050"/>
              </a:solidFill>
              <a:latin typeface="Segoe UI Semibold" panose="020B0702040204020203" pitchFamily="34" charset="0"/>
              <a:cs typeface="Segoe UI Semibold" panose="020B0702040204020203" pitchFamily="34" charset="0"/>
            </a:endParaRP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900">
                <a:solidFill>
                  <a:srgbClr val="505050"/>
                </a:solidFill>
              </a:rPr>
              <a:t>VS Code...Maybe you've heard about it, or you've seen your friends using it. Maybe you've tried it once or twice, or maybe you use it every single day. No matter what camp you fall into, in this session you'll learn something new about using VS Code and how to quickly build and deploy node.js applications and micro-services. </a:t>
            </a:r>
          </a:p>
          <a:p>
            <a:r>
              <a:rPr lang="en-US" sz="900">
                <a:solidFill>
                  <a:srgbClr val="505050"/>
                </a:solidFill>
              </a:rPr>
              <a:t> </a:t>
            </a:r>
          </a:p>
          <a:p>
            <a:r>
              <a:rPr lang="en-US" sz="900">
                <a:solidFill>
                  <a:srgbClr val="505050"/>
                </a:solidFill>
              </a:rPr>
              <a:t>We'll configure VS Code for the "inner loop" of development - the edit, compile, debug cycle. See how VS Code provides great code editing and code navigation experiences such as semantic IntelliSense, </a:t>
            </a:r>
            <a:r>
              <a:rPr lang="en-US" sz="900" err="1">
                <a:solidFill>
                  <a:srgbClr val="505050"/>
                </a:solidFill>
              </a:rPr>
              <a:t>GoTo</a:t>
            </a:r>
            <a:r>
              <a:rPr lang="en-US" sz="900">
                <a:solidFill>
                  <a:srgbClr val="505050"/>
                </a:solidFill>
              </a:rPr>
              <a:t> Definition, Find All References, Linting (e.g. </a:t>
            </a:r>
            <a:r>
              <a:rPr lang="en-US" sz="900" err="1">
                <a:solidFill>
                  <a:srgbClr val="505050"/>
                </a:solidFill>
              </a:rPr>
              <a:t>ESLint</a:t>
            </a:r>
            <a:r>
              <a:rPr lang="en-US" sz="900">
                <a:solidFill>
                  <a:srgbClr val="505050"/>
                </a:solidFill>
              </a:rPr>
              <a:t>), and more. We will configure VS Code to enable single file debugging, gulp file debugging, mocha debugging, and both client and server side debugging in a single session. You will see how easy it is to create Docker artifacts with VS Code, how to build and deploy images, and even how to debug your node.js applications running in containers.</a:t>
            </a:r>
          </a:p>
          <a:p>
            <a:r>
              <a:rPr lang="en-US" sz="900">
                <a:solidFill>
                  <a:srgbClr val="505050"/>
                </a:solidFill>
              </a:rPr>
              <a:t>how easy it is to create Docker artifacts with VS Code, how to build and deploy images, and even how to debug your node.js applications running in containers.</a:t>
            </a:r>
          </a:p>
          <a:p>
            <a:endParaRPr lang="en-US" sz="1000">
              <a:solidFill>
                <a:srgbClr val="505050"/>
              </a:solidFill>
            </a:endParaRPr>
          </a:p>
        </p:txBody>
      </p:sp>
      <p:sp>
        <p:nvSpPr>
          <p:cNvPr id="69" name="Rectangle 68">
            <a:extLst>
              <a:ext uri="{FF2B5EF4-FFF2-40B4-BE49-F238E27FC236}">
                <a16:creationId xmlns:a16="http://schemas.microsoft.com/office/drawing/2014/main" id="{0A4FDE0F-E982-4FB0-A3DE-E2B714962F00}"/>
              </a:ext>
            </a:extLst>
          </p:cNvPr>
          <p:cNvSpPr/>
          <p:nvPr/>
        </p:nvSpPr>
        <p:spPr bwMode="auto">
          <a:xfrm>
            <a:off x="6177192"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N-API – Next Generation Node API for Native Modules (I)</a:t>
            </a:r>
          </a:p>
          <a:p>
            <a:pPr>
              <a:defRPr/>
            </a:pPr>
            <a:r>
              <a:rPr lang="en-US" sz="1400">
                <a:solidFill>
                  <a:srgbClr val="505050"/>
                </a:solidFill>
                <a:latin typeface="Segoe UI Semibold" panose="020B0702040204020203" pitchFamily="34" charset="0"/>
                <a:cs typeface="Segoe UI Semibold" panose="020B0702040204020203" pitchFamily="34" charset="0"/>
              </a:rPr>
              <a:t>ABSTRACT</a:t>
            </a:r>
          </a:p>
          <a:p>
            <a:r>
              <a:rPr lang="en-US" sz="1000">
                <a:solidFill>
                  <a:srgbClr val="505050"/>
                </a:solidFill>
              </a:rPr>
              <a:t>Until now, native module (add-ons) maintainers have had to recompile for each Node.js release as well as potentially updating their code to cope with the rapid pace of changes in the v8 APIs. The community API working group has been developing the N-API (Node-API) as a follow on to Nan to help solve this problem and insulate modules from changes in the v8 APIs. </a:t>
            </a:r>
            <a:br>
              <a:rPr lang="en-US" sz="1000">
                <a:solidFill>
                  <a:srgbClr val="505050"/>
                </a:solidFill>
              </a:rPr>
            </a:br>
            <a:br>
              <a:rPr lang="en-US" sz="1000">
                <a:solidFill>
                  <a:srgbClr val="505050"/>
                </a:solidFill>
              </a:rPr>
            </a:br>
            <a:r>
              <a:rPr lang="en-US" sz="1000">
                <a:solidFill>
                  <a:srgbClr val="505050"/>
                </a:solidFill>
              </a:rPr>
              <a:t>By targeting the new API, modules will be able support a wide variety of Node.js releases without needing recompilation or abstraction layers such as Nan - reducing deployment time and maintenance effort for both module developers and Node.js end users. </a:t>
            </a:r>
            <a:br>
              <a:rPr lang="en-US" sz="1000">
                <a:solidFill>
                  <a:srgbClr val="505050"/>
                </a:solidFill>
              </a:rPr>
            </a:br>
            <a:br>
              <a:rPr lang="en-US" sz="1000">
                <a:solidFill>
                  <a:srgbClr val="505050"/>
                </a:solidFill>
              </a:rPr>
            </a:br>
            <a:r>
              <a:rPr lang="en-US" sz="1000">
                <a:solidFill>
                  <a:srgbClr val="505050"/>
                </a:solidFill>
              </a:rPr>
              <a:t>With an initial version of the API slated to be part of Node version 8 as an experimental feature, it is a good time to come learn about the shape and usage of the new API from those working to implement it.</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SPONSOR SESSION</a:t>
            </a:r>
          </a:p>
        </p:txBody>
      </p:sp>
      <p:sp>
        <p:nvSpPr>
          <p:cNvPr id="74" name="Rectangle 73">
            <a:extLst>
              <a:ext uri="{FF2B5EF4-FFF2-40B4-BE49-F238E27FC236}">
                <a16:creationId xmlns:a16="http://schemas.microsoft.com/office/drawing/2014/main" id="{9F594D13-CBCD-4D8B-A94D-84683E512651}"/>
              </a:ext>
            </a:extLst>
          </p:cNvPr>
          <p:cNvSpPr/>
          <p:nvPr/>
        </p:nvSpPr>
        <p:spPr bwMode="auto">
          <a:xfrm>
            <a:off x="6177192"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 </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Chris Dias</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11:40AM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12:10PM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Ballroom A</a:t>
            </a:r>
          </a:p>
        </p:txBody>
      </p:sp>
      <p:sp>
        <p:nvSpPr>
          <p:cNvPr id="83" name="Oval 82">
            <a:extLst>
              <a:ext uri="{FF2B5EF4-FFF2-40B4-BE49-F238E27FC236}">
                <a16:creationId xmlns:a16="http://schemas.microsoft.com/office/drawing/2014/main" id="{830A2FA2-D49C-48EC-ADE0-80BA56E7AD66}"/>
              </a:ext>
            </a:extLst>
          </p:cNvPr>
          <p:cNvSpPr/>
          <p:nvPr/>
        </p:nvSpPr>
        <p:spPr bwMode="auto">
          <a:xfrm>
            <a:off x="6177190"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4" name="Rectangle 83">
            <a:extLst>
              <a:ext uri="{FF2B5EF4-FFF2-40B4-BE49-F238E27FC236}">
                <a16:creationId xmlns:a16="http://schemas.microsoft.com/office/drawing/2014/main" id="{C8837A9B-6136-4E94-8C09-6DF8D0C38DC3}"/>
              </a:ext>
            </a:extLst>
          </p:cNvPr>
          <p:cNvSpPr/>
          <p:nvPr/>
        </p:nvSpPr>
        <p:spPr>
          <a:xfrm>
            <a:off x="7985402" y="4855986"/>
            <a:ext cx="3749398" cy="1785104"/>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a:t>
            </a:r>
            <a:r>
              <a:rPr lang="en-US" sz="1600" err="1">
                <a:solidFill>
                  <a:srgbClr val="505050"/>
                </a:solidFill>
                <a:latin typeface="Segoe UI Semibold" panose="020B0702040204020203" pitchFamily="34" charset="0"/>
                <a:cs typeface="Segoe UI Semibold" panose="020B0702040204020203" pitchFamily="34" charset="0"/>
              </a:rPr>
              <a:t>Arunesh</a:t>
            </a:r>
            <a:r>
              <a:rPr lang="en-US" sz="1600">
                <a:solidFill>
                  <a:srgbClr val="505050"/>
                </a:solidFill>
                <a:latin typeface="Segoe UI Semibold" panose="020B0702040204020203" pitchFamily="34" charset="0"/>
                <a:cs typeface="Segoe UI Semibold" panose="020B0702040204020203" pitchFamily="34" charset="0"/>
              </a:rPr>
              <a:t> Chandra &amp; Michael Dawson (IBM)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3:00PM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3:30PM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pic>
        <p:nvPicPr>
          <p:cNvPr id="5" name="Picture 4"/>
          <p:cNvPicPr>
            <a:picLocks noChangeAspect="1"/>
          </p:cNvPicPr>
          <p:nvPr/>
        </p:nvPicPr>
        <p:blipFill>
          <a:blip r:embed="rId3"/>
          <a:stretch>
            <a:fillRect/>
          </a:stretch>
        </p:blipFill>
        <p:spPr>
          <a:xfrm>
            <a:off x="6174415" y="4979096"/>
            <a:ext cx="1656730" cy="1656730"/>
          </a:xfrm>
          <a:prstGeom prst="rect">
            <a:avLst/>
          </a:prstGeom>
        </p:spPr>
      </p:pic>
    </p:spTree>
    <p:extLst>
      <p:ext uri="{BB962C8B-B14F-4D97-AF65-F5344CB8AC3E}">
        <p14:creationId xmlns:p14="http://schemas.microsoft.com/office/powerpoint/2010/main" val="117320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0_MOjo Deck Master Template 10-07-2013">
  <a:themeElements>
    <a:clrScheme name="Custom 3">
      <a:dk1>
        <a:srgbClr val="000000"/>
      </a:dk1>
      <a:lt1>
        <a:srgbClr val="FFFFFF"/>
      </a:lt1>
      <a:dk2>
        <a:srgbClr val="292929"/>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30000">
                  <a:schemeClr val="bg2"/>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ne Marketing Purple Template 16x9">
  <a:themeElements>
    <a:clrScheme name="Custom 5">
      <a:dk1>
        <a:srgbClr val="442359"/>
      </a:dk1>
      <a:lt1>
        <a:srgbClr val="FFFFFF"/>
      </a:lt1>
      <a:dk2>
        <a:srgbClr val="68217A"/>
      </a:dk2>
      <a:lt2>
        <a:srgbClr val="D2D2D2"/>
      </a:lt2>
      <a:accent1>
        <a:srgbClr val="00BCF2"/>
      </a:accent1>
      <a:accent2>
        <a:srgbClr val="DD5900"/>
      </a:accent2>
      <a:accent3>
        <a:srgbClr val="0072C6"/>
      </a:accent3>
      <a:accent4>
        <a:srgbClr val="FF8C00"/>
      </a:accent4>
      <a:accent5>
        <a:srgbClr val="BA141A"/>
      </a:accent5>
      <a:accent6>
        <a:srgbClr val="FFF100"/>
      </a:accent6>
      <a:hlink>
        <a:srgbClr val="00BCF2"/>
      </a:hlink>
      <a:folHlink>
        <a:srgbClr val="69696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potx" id="{A89AB1A7-F33D-4BBB-A820-8780FA335EF4}" vid="{F69F06BC-FCB0-44E7-BC9A-6C616AFE8B51}"/>
    </a:ext>
  </a:extLst>
</a:theme>
</file>

<file path=ppt/theme/theme3.xml><?xml version="1.0" encoding="utf-8"?>
<a:theme xmlns:a="http://schemas.openxmlformats.org/drawingml/2006/main" name="EPG External Light">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PG External Light" id="{77DF2C4D-C958-4953-BAA5-B1F2AB5E36B2}" vid="{E4A22D0F-8BEF-44B0-A401-B3BFE9E7AC7D}"/>
    </a:ext>
  </a:extLst>
</a:theme>
</file>

<file path=ppt/theme/theme4.xml><?xml version="1.0" encoding="utf-8"?>
<a:theme xmlns:a="http://schemas.openxmlformats.org/drawingml/2006/main" name="1_Office Theme">
  <a:themeElements>
    <a:clrScheme name="Komplet">
      <a:dk1>
        <a:sysClr val="windowText" lastClr="000000"/>
      </a:dk1>
      <a:lt1>
        <a:sysClr val="window" lastClr="FFFFFF"/>
      </a:lt1>
      <a:dk2>
        <a:srgbClr val="3A3838"/>
      </a:dk2>
      <a:lt2>
        <a:srgbClr val="A5A5A5"/>
      </a:lt2>
      <a:accent1>
        <a:srgbClr val="698A12"/>
      </a:accent1>
      <a:accent2>
        <a:srgbClr val="2872A1"/>
      </a:accent2>
      <a:accent3>
        <a:srgbClr val="EA6C00"/>
      </a:accent3>
      <a:accent4>
        <a:srgbClr val="C91719"/>
      </a:accent4>
      <a:accent5>
        <a:srgbClr val="803066"/>
      </a:accent5>
      <a:accent6>
        <a:srgbClr val="2B7C78"/>
      </a:accent6>
      <a:hlink>
        <a:srgbClr val="A05024"/>
      </a:hlink>
      <a:folHlink>
        <a:srgbClr val="FEC037"/>
      </a:folHlink>
    </a:clrScheme>
    <a:fontScheme name="Custom 3">
      <a:majorFont>
        <a:latin typeface="Ralewa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icrosoft Them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Theme" id="{D0D1DD65-4D19-4695-A21A-6249932E6E2C}" vid="{9181F50D-9EED-4E87-9476-1FE84B2105AD}"/>
    </a:ext>
  </a:extLst>
</a:theme>
</file>

<file path=ppt/theme/theme6.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8-50032_Cloud_App_Development_&amp;_Data_Group_Template">
  <a:themeElements>
    <a:clrScheme name="Cloud App Development &amp; Data Group">
      <a:dk1>
        <a:srgbClr val="323232"/>
      </a:dk1>
      <a:lt1>
        <a:srgbClr val="FFFFFF"/>
      </a:lt1>
      <a:dk2>
        <a:srgbClr val="004B1C"/>
      </a:dk2>
      <a:lt2>
        <a:srgbClr val="EAEAEA"/>
      </a:lt2>
      <a:accent1>
        <a:srgbClr val="92D050"/>
      </a:accent1>
      <a:accent2>
        <a:srgbClr val="004B1C"/>
      </a:accent2>
      <a:accent3>
        <a:srgbClr val="00BCF2"/>
      </a:accent3>
      <a:accent4>
        <a:srgbClr val="00188F"/>
      </a:accent4>
      <a:accent5>
        <a:srgbClr val="107C10"/>
      </a:accent5>
      <a:accent6>
        <a:srgbClr val="E81123"/>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_App_Development_&amp;_Data_group_Template_v05.potx" id="{5F16E262-E4A3-4E18-AEE4-13E009AE6705}" vid="{264BF8C7-2F2A-4BBB-ADAE-C4E0C0430149}"/>
    </a:ext>
  </a:extLst>
</a:theme>
</file>

<file path=ppt/theme/theme9.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am offsite_29 July" id="{0E46A9A8-7D56-4D42-9857-60EC67951B06}" vid="{8AC1C60D-5CB8-4255-B80D-59349FE8F4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ff993fdb-04fd-49c4-a996-765a27188617" xsi:nil="true"/>
    <_Flow_SignoffStatus xmlns="ff993fdb-04fd-49c4-a996-765a27188617"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984312D40F254CBBABF826016F8E7A" ma:contentTypeVersion="20" ma:contentTypeDescription="Create a new document." ma:contentTypeScope="" ma:versionID="8a3d43a61fd61b8201718bf65a35820a">
  <xsd:schema xmlns:xsd="http://www.w3.org/2001/XMLSchema" xmlns:xs="http://www.w3.org/2001/XMLSchema" xmlns:p="http://schemas.microsoft.com/office/2006/metadata/properties" xmlns:ns1="http://schemas.microsoft.com/sharepoint/v3" xmlns:ns2="f2b97359-7f1e-4e0c-8f48-e88910f33380" xmlns:ns3="ff993fdb-04fd-49c4-a996-765a27188617" targetNamespace="http://schemas.microsoft.com/office/2006/metadata/properties" ma:root="true" ma:fieldsID="9d525de159f5a0115b0fcb47d1606c51" ns1:_="" ns2:_="" ns3:_="">
    <xsd:import namespace="http://schemas.microsoft.com/sharepoint/v3"/>
    <xsd:import namespace="f2b97359-7f1e-4e0c-8f48-e88910f33380"/>
    <xsd:import namespace="ff993fdb-04fd-49c4-a996-765a2718861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PublishingStartDate" minOccurs="0"/>
                <xsd:element ref="ns1:PublishingExpirationDate"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4" nillable="true" ma:displayName="Scheduling Start Date" ma:description="Scheduling Start Date is a site column created by the Publishing feature. It is used to specify the date and time on which this page will first appear to site visitors." ma:hidden="true" ma:internalName="PublishingStartDate" ma:readOnly="false">
      <xsd:simpleType>
        <xsd:restriction base="dms:Unknown"/>
      </xsd:simpleType>
    </xsd:element>
    <xsd:element name="PublishingExpirationDate" ma:index="1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ma:readOnly="false">
      <xsd:simpleType>
        <xsd:restriction base="dms:Unknown"/>
      </xsd:simpleType>
    </xsd:element>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b97359-7f1e-4e0c-8f48-e88910f33380" elementFormDefault="qualified">
    <xsd:import namespace="http://schemas.microsoft.com/office/2006/documentManagement/types"/>
    <xsd:import namespace="http://schemas.microsoft.com/office/infopath/2007/PartnerControls"/>
    <xsd:element name="SharedWithUsers" ma:index="8"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hidden="true" ma:internalName="SharedWithDetails" ma:readOnly="true">
      <xsd:simpleType>
        <xsd:restriction base="dms:Note"/>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f993fdb-04fd-49c4-a996-765a2718861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hidden="true" ma:internalName="MediaServiceAutoTags" ma:readOnly="true">
      <xsd:simpleType>
        <xsd:restriction base="dms:Text"/>
      </xsd:simpleType>
    </xsd:element>
    <xsd:element name="MediaServiceOCR" ma:index="18" nillable="true" ma:displayName="MediaServiceOCR" ma:description="" ma:hidden="true" ma:internalName="MediaServiceOCR" ma:readOnly="true">
      <xsd:simpleType>
        <xsd:restriction base="dms:Note"/>
      </xsd:simpleType>
    </xsd:element>
    <xsd:element name="MediaServiceLocation" ma:index="19" nillable="true" ma:displayName="MediaServiceLocation" ma:hidden="true"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hidden="true" ma:internalName="MediaServiceKeyPoints" ma:readOnly="false">
      <xsd:simpleType>
        <xsd:restriction base="dms:Note"/>
      </xsd:simpleType>
    </xsd:element>
    <xsd:element name="_Flow_SignoffStatus" ma:index="24" nillable="true" ma:displayName="Sign-off status" ma:hidden="true" ma:internalName="Sign_x002d_off_x0020_status" ma:readOnly="fals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68F8A4-87FF-44C9-A339-36E364654C11}">
  <ds:schemaRefs>
    <ds:schemaRef ds:uri="http://schemas.microsoft.com/office/2006/metadata/properties"/>
    <ds:schemaRef ds:uri="http://schemas.microsoft.com/office/infopath/2007/PartnerControls"/>
    <ds:schemaRef ds:uri="http://schemas.microsoft.com/sharepoint/v3"/>
    <ds:schemaRef ds:uri="ff993fdb-04fd-49c4-a996-765a27188617"/>
  </ds:schemaRefs>
</ds:datastoreItem>
</file>

<file path=customXml/itemProps2.xml><?xml version="1.0" encoding="utf-8"?>
<ds:datastoreItem xmlns:ds="http://schemas.openxmlformats.org/officeDocument/2006/customXml" ds:itemID="{1E7673CB-2B56-45C0-9777-15E6314F5D50}">
  <ds:schemaRefs>
    <ds:schemaRef ds:uri="http://schemas.microsoft.com/sharepoint/v3/contenttype/forms"/>
  </ds:schemaRefs>
</ds:datastoreItem>
</file>

<file path=customXml/itemProps3.xml><?xml version="1.0" encoding="utf-8"?>
<ds:datastoreItem xmlns:ds="http://schemas.openxmlformats.org/officeDocument/2006/customXml" ds:itemID="{8321B296-7C1B-4082-806F-71F1B7E98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b97359-7f1e-4e0c-8f48-e88910f33380"/>
    <ds:schemaRef ds:uri="ff993fdb-04fd-49c4-a996-765a271886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1482</TotalTime>
  <Words>2072</Words>
  <Application>Microsoft Office PowerPoint</Application>
  <PresentationFormat>Widescreen</PresentationFormat>
  <Paragraphs>459</Paragraphs>
  <Slides>15</Slides>
  <Notes>15</Notes>
  <HiddenSlides>0</HiddenSlides>
  <MMClips>0</MMClips>
  <ScaleCrop>false</ScaleCrop>
  <HeadingPairs>
    <vt:vector size="4" baseType="variant">
      <vt:variant>
        <vt:lpstr>Theme</vt:lpstr>
      </vt:variant>
      <vt:variant>
        <vt:i4>9</vt:i4>
      </vt:variant>
      <vt:variant>
        <vt:lpstr>Slide Titles</vt:lpstr>
      </vt:variant>
      <vt:variant>
        <vt:i4>15</vt:i4>
      </vt:variant>
    </vt:vector>
  </HeadingPairs>
  <TitlesOfParts>
    <vt:vector size="24" baseType="lpstr">
      <vt:lpstr>10_MOjo Deck Master Template 10-07-2013</vt:lpstr>
      <vt:lpstr>8_One Marketing Purple Template 16x9</vt:lpstr>
      <vt:lpstr>EPG External Light</vt:lpstr>
      <vt:lpstr>1_Office Theme</vt:lpstr>
      <vt:lpstr>Microsoft Theme</vt:lpstr>
      <vt:lpstr>Connect_2016_Template_Light</vt:lpstr>
      <vt:lpstr>1_Connect_2016_Template_Light</vt:lpstr>
      <vt:lpstr>8-50032_Cloud_App_Development_&amp;_Data_Group_Template</vt:lpstr>
      <vt:lpstr>1_WHITE TEMPLATE</vt:lpstr>
      <vt:lpstr>PowerPoint Presentation</vt:lpstr>
      <vt:lpstr>Event Overview</vt:lpstr>
      <vt:lpstr>Event Blueprint</vt:lpstr>
      <vt:lpstr>Event Schedule</vt:lpstr>
      <vt:lpstr>Expo Hall</vt:lpstr>
      <vt:lpstr>Expo Hall</vt:lpstr>
      <vt:lpstr>Content</vt:lpstr>
      <vt:lpstr>Content</vt:lpstr>
      <vt:lpstr>Content</vt:lpstr>
      <vt:lpstr>Content</vt:lpstr>
      <vt:lpstr>Content</vt:lpstr>
      <vt:lpstr>Staff Scheduling</vt:lpstr>
      <vt:lpstr>Staff &amp; Pass Allocation</vt:lpstr>
      <vt:lpstr>Staff Readiness &amp; 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Alessandro Segala</cp:lastModifiedBy>
  <cp:revision>2</cp:revision>
  <dcterms:modified xsi:type="dcterms:W3CDTF">2022-10-21T08:25:11Z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0x010100D1984312D40F254CBBABF826016F8E7A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claubr@microsoft.com</vt:lpwstr>
  </property>
  <property fmtid="{D5CDD505-2E9C-101B-9397-08002B2CF9AE}" pid="7" name="MSIP_Label_f42aa342-8706-4288-bd11-ebb85995028c_SetDate">
    <vt:lpwstr>2017-09-14T09:11:54.6705884-07:00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